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489" r:id="rId2"/>
    <p:sldId id="512" r:id="rId3"/>
    <p:sldId id="507" r:id="rId4"/>
    <p:sldId id="503" r:id="rId5"/>
    <p:sldId id="511" r:id="rId6"/>
    <p:sldId id="496" r:id="rId7"/>
    <p:sldId id="501" r:id="rId8"/>
    <p:sldId id="516" r:id="rId9"/>
    <p:sldId id="514" r:id="rId10"/>
    <p:sldId id="515" r:id="rId11"/>
    <p:sldId id="517" r:id="rId12"/>
    <p:sldId id="502" r:id="rId13"/>
    <p:sldId id="513" r:id="rId14"/>
    <p:sldId id="488" r:id="rId15"/>
    <p:sldId id="508" r:id="rId16"/>
    <p:sldId id="504" r:id="rId17"/>
    <p:sldId id="495" r:id="rId18"/>
    <p:sldId id="497" r:id="rId19"/>
    <p:sldId id="498" r:id="rId20"/>
    <p:sldId id="499" r:id="rId21"/>
    <p:sldId id="500" r:id="rId22"/>
    <p:sldId id="510" r:id="rId23"/>
    <p:sldId id="506" r:id="rId24"/>
    <p:sldId id="49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54CCF5"/>
    <a:srgbClr val="FFC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930"/>
    <p:restoredTop sz="95645"/>
  </p:normalViewPr>
  <p:slideViewPr>
    <p:cSldViewPr snapToGrid="0" snapToObjects="1">
      <p:cViewPr>
        <p:scale>
          <a:sx n="63" d="100"/>
          <a:sy n="63" d="100"/>
        </p:scale>
        <p:origin x="608" y="92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7C677E-9786-4D9F-A5F4-84BEA905879A}"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F4AC2C92-850E-421A-BE5E-46840A1CE5F0}">
      <dgm:prSet/>
      <dgm:spPr/>
      <dgm:t>
        <a:bodyPr/>
        <a:lstStyle/>
        <a:p>
          <a:r>
            <a:rPr lang="en-US" b="1"/>
            <a:t>Focus</a:t>
          </a:r>
          <a:r>
            <a:rPr lang="en-US"/>
            <a:t>: Empowering Rarámuri identity through digital storytelling in Chihuahua.</a:t>
          </a:r>
        </a:p>
      </dgm:t>
    </dgm:pt>
    <dgm:pt modelId="{8200F466-C746-4EE7-B1C0-152A0B31DD87}" type="parTrans" cxnId="{3EAFB170-D141-4207-B294-5F27F26EFB53}">
      <dgm:prSet/>
      <dgm:spPr/>
      <dgm:t>
        <a:bodyPr/>
        <a:lstStyle/>
        <a:p>
          <a:endParaRPr lang="en-US"/>
        </a:p>
      </dgm:t>
    </dgm:pt>
    <dgm:pt modelId="{583E9425-597E-4805-A3EB-AECF83FA3859}" type="sibTrans" cxnId="{3EAFB170-D141-4207-B294-5F27F26EFB53}">
      <dgm:prSet/>
      <dgm:spPr/>
      <dgm:t>
        <a:bodyPr/>
        <a:lstStyle/>
        <a:p>
          <a:endParaRPr lang="en-US"/>
        </a:p>
      </dgm:t>
    </dgm:pt>
    <dgm:pt modelId="{6DD32C5F-8AED-4997-912C-5039D20D6524}">
      <dgm:prSet/>
      <dgm:spPr/>
      <dgm:t>
        <a:bodyPr/>
        <a:lstStyle/>
        <a:p>
          <a:r>
            <a:rPr lang="en-US" b="1"/>
            <a:t>Approach</a:t>
          </a:r>
          <a:r>
            <a:rPr lang="en-US"/>
            <a:t>: Collaborative workshops rooted in community participation and ethical engagement.</a:t>
          </a:r>
        </a:p>
      </dgm:t>
    </dgm:pt>
    <dgm:pt modelId="{129C45E9-38B2-4841-8345-9CA2CD7872AC}" type="parTrans" cxnId="{2A37B346-3994-4224-9D1B-CCB23FB696C0}">
      <dgm:prSet/>
      <dgm:spPr/>
      <dgm:t>
        <a:bodyPr/>
        <a:lstStyle/>
        <a:p>
          <a:endParaRPr lang="en-US"/>
        </a:p>
      </dgm:t>
    </dgm:pt>
    <dgm:pt modelId="{9058A32D-C09E-496A-9350-8F0181403A60}" type="sibTrans" cxnId="{2A37B346-3994-4224-9D1B-CCB23FB696C0}">
      <dgm:prSet/>
      <dgm:spPr/>
      <dgm:t>
        <a:bodyPr/>
        <a:lstStyle/>
        <a:p>
          <a:endParaRPr lang="en-US"/>
        </a:p>
      </dgm:t>
    </dgm:pt>
    <dgm:pt modelId="{A34CAACD-B31D-4454-98D7-6199DCDB4078}">
      <dgm:prSet/>
      <dgm:spPr/>
      <dgm:t>
        <a:bodyPr/>
        <a:lstStyle/>
        <a:p>
          <a:r>
            <a:rPr lang="en-US" b="1"/>
            <a:t>Goal</a:t>
          </a:r>
          <a:r>
            <a:rPr lang="en-US"/>
            <a:t>: Strengthen cultural ties and foster place-making within the Rarámuri community.</a:t>
          </a:r>
        </a:p>
      </dgm:t>
    </dgm:pt>
    <dgm:pt modelId="{643BBB05-3067-455A-B702-F2D4FF57C0E1}" type="parTrans" cxnId="{BE1E28A9-714F-46FD-8230-6A69995102A3}">
      <dgm:prSet/>
      <dgm:spPr/>
      <dgm:t>
        <a:bodyPr/>
        <a:lstStyle/>
        <a:p>
          <a:endParaRPr lang="en-US"/>
        </a:p>
      </dgm:t>
    </dgm:pt>
    <dgm:pt modelId="{DFBC8619-D828-47B1-99FA-D781A9161827}" type="sibTrans" cxnId="{BE1E28A9-714F-46FD-8230-6A69995102A3}">
      <dgm:prSet/>
      <dgm:spPr/>
      <dgm:t>
        <a:bodyPr/>
        <a:lstStyle/>
        <a:p>
          <a:endParaRPr lang="en-US"/>
        </a:p>
      </dgm:t>
    </dgm:pt>
    <dgm:pt modelId="{09AA3C72-75DF-554D-96E3-1AD5FBB26D2B}" type="pres">
      <dgm:prSet presAssocID="{9C7C677E-9786-4D9F-A5F4-84BEA905879A}" presName="linear" presStyleCnt="0">
        <dgm:presLayoutVars>
          <dgm:animLvl val="lvl"/>
          <dgm:resizeHandles val="exact"/>
        </dgm:presLayoutVars>
      </dgm:prSet>
      <dgm:spPr/>
    </dgm:pt>
    <dgm:pt modelId="{97C5A4D4-B814-8743-8524-94B870BE6359}" type="pres">
      <dgm:prSet presAssocID="{F4AC2C92-850E-421A-BE5E-46840A1CE5F0}" presName="parentText" presStyleLbl="node1" presStyleIdx="0" presStyleCnt="3">
        <dgm:presLayoutVars>
          <dgm:chMax val="0"/>
          <dgm:bulletEnabled val="1"/>
        </dgm:presLayoutVars>
      </dgm:prSet>
      <dgm:spPr/>
    </dgm:pt>
    <dgm:pt modelId="{C09D86AE-58F1-2341-8440-21AF5C5824B1}" type="pres">
      <dgm:prSet presAssocID="{583E9425-597E-4805-A3EB-AECF83FA3859}" presName="spacer" presStyleCnt="0"/>
      <dgm:spPr/>
    </dgm:pt>
    <dgm:pt modelId="{3BFE833E-9B49-FE4B-BD76-1D57CE8258B1}" type="pres">
      <dgm:prSet presAssocID="{6DD32C5F-8AED-4997-912C-5039D20D6524}" presName="parentText" presStyleLbl="node1" presStyleIdx="1" presStyleCnt="3">
        <dgm:presLayoutVars>
          <dgm:chMax val="0"/>
          <dgm:bulletEnabled val="1"/>
        </dgm:presLayoutVars>
      </dgm:prSet>
      <dgm:spPr/>
    </dgm:pt>
    <dgm:pt modelId="{A9B71E29-B871-1B4A-AB7C-CF38C45C387F}" type="pres">
      <dgm:prSet presAssocID="{9058A32D-C09E-496A-9350-8F0181403A60}" presName="spacer" presStyleCnt="0"/>
      <dgm:spPr/>
    </dgm:pt>
    <dgm:pt modelId="{20A36D8E-AC48-994A-B22E-15B90B5AD7BF}" type="pres">
      <dgm:prSet presAssocID="{A34CAACD-B31D-4454-98D7-6199DCDB4078}" presName="parentText" presStyleLbl="node1" presStyleIdx="2" presStyleCnt="3">
        <dgm:presLayoutVars>
          <dgm:chMax val="0"/>
          <dgm:bulletEnabled val="1"/>
        </dgm:presLayoutVars>
      </dgm:prSet>
      <dgm:spPr/>
    </dgm:pt>
  </dgm:ptLst>
  <dgm:cxnLst>
    <dgm:cxn modelId="{CF6A1030-D16C-6A49-963D-9048457A186A}" type="presOf" srcId="{A34CAACD-B31D-4454-98D7-6199DCDB4078}" destId="{20A36D8E-AC48-994A-B22E-15B90B5AD7BF}" srcOrd="0" destOrd="0" presId="urn:microsoft.com/office/officeart/2005/8/layout/vList2"/>
    <dgm:cxn modelId="{2A37B346-3994-4224-9D1B-CCB23FB696C0}" srcId="{9C7C677E-9786-4D9F-A5F4-84BEA905879A}" destId="{6DD32C5F-8AED-4997-912C-5039D20D6524}" srcOrd="1" destOrd="0" parTransId="{129C45E9-38B2-4841-8345-9CA2CD7872AC}" sibTransId="{9058A32D-C09E-496A-9350-8F0181403A60}"/>
    <dgm:cxn modelId="{5DBAE86B-D520-804E-87CE-E1BD64135861}" type="presOf" srcId="{F4AC2C92-850E-421A-BE5E-46840A1CE5F0}" destId="{97C5A4D4-B814-8743-8524-94B870BE6359}" srcOrd="0" destOrd="0" presId="urn:microsoft.com/office/officeart/2005/8/layout/vList2"/>
    <dgm:cxn modelId="{3EAFB170-D141-4207-B294-5F27F26EFB53}" srcId="{9C7C677E-9786-4D9F-A5F4-84BEA905879A}" destId="{F4AC2C92-850E-421A-BE5E-46840A1CE5F0}" srcOrd="0" destOrd="0" parTransId="{8200F466-C746-4EE7-B1C0-152A0B31DD87}" sibTransId="{583E9425-597E-4805-A3EB-AECF83FA3859}"/>
    <dgm:cxn modelId="{B2EB3E97-23D1-FE4A-A2E1-B52569192BAC}" type="presOf" srcId="{6DD32C5F-8AED-4997-912C-5039D20D6524}" destId="{3BFE833E-9B49-FE4B-BD76-1D57CE8258B1}" srcOrd="0" destOrd="0" presId="urn:microsoft.com/office/officeart/2005/8/layout/vList2"/>
    <dgm:cxn modelId="{BE1E28A9-714F-46FD-8230-6A69995102A3}" srcId="{9C7C677E-9786-4D9F-A5F4-84BEA905879A}" destId="{A34CAACD-B31D-4454-98D7-6199DCDB4078}" srcOrd="2" destOrd="0" parTransId="{643BBB05-3067-455A-B702-F2D4FF57C0E1}" sibTransId="{DFBC8619-D828-47B1-99FA-D781A9161827}"/>
    <dgm:cxn modelId="{96C097B0-57CC-5F4D-B711-E9636FF5FA1C}" type="presOf" srcId="{9C7C677E-9786-4D9F-A5F4-84BEA905879A}" destId="{09AA3C72-75DF-554D-96E3-1AD5FBB26D2B}" srcOrd="0" destOrd="0" presId="urn:microsoft.com/office/officeart/2005/8/layout/vList2"/>
    <dgm:cxn modelId="{7DE2D674-D37C-274F-86E5-E8385DF540F5}" type="presParOf" srcId="{09AA3C72-75DF-554D-96E3-1AD5FBB26D2B}" destId="{97C5A4D4-B814-8743-8524-94B870BE6359}" srcOrd="0" destOrd="0" presId="urn:microsoft.com/office/officeart/2005/8/layout/vList2"/>
    <dgm:cxn modelId="{33B50765-4E7B-7F4E-BFCD-28FC97FC4C1B}" type="presParOf" srcId="{09AA3C72-75DF-554D-96E3-1AD5FBB26D2B}" destId="{C09D86AE-58F1-2341-8440-21AF5C5824B1}" srcOrd="1" destOrd="0" presId="urn:microsoft.com/office/officeart/2005/8/layout/vList2"/>
    <dgm:cxn modelId="{0BD42BA7-CE9E-7146-A281-2CF75426CCF0}" type="presParOf" srcId="{09AA3C72-75DF-554D-96E3-1AD5FBB26D2B}" destId="{3BFE833E-9B49-FE4B-BD76-1D57CE8258B1}" srcOrd="2" destOrd="0" presId="urn:microsoft.com/office/officeart/2005/8/layout/vList2"/>
    <dgm:cxn modelId="{864E2366-2967-1949-B2A4-D44D2E563BF3}" type="presParOf" srcId="{09AA3C72-75DF-554D-96E3-1AD5FBB26D2B}" destId="{A9B71E29-B871-1B4A-AB7C-CF38C45C387F}" srcOrd="3" destOrd="0" presId="urn:microsoft.com/office/officeart/2005/8/layout/vList2"/>
    <dgm:cxn modelId="{3E541FBD-F63F-074D-B8ED-B04A25CF2C70}" type="presParOf" srcId="{09AA3C72-75DF-554D-96E3-1AD5FBB26D2B}" destId="{20A36D8E-AC48-994A-B22E-15B90B5AD7B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035195-A52F-DA4B-94A8-A5EFA1E6C63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C526B9A-66BF-F244-826A-6780788E5ED8}">
      <dgm:prSet phldrT="[Text]"/>
      <dgm:spPr/>
      <dgm:t>
        <a:bodyPr/>
        <a:lstStyle/>
        <a:p>
          <a:pPr>
            <a:lnSpc>
              <a:spcPct val="100000"/>
            </a:lnSpc>
          </a:pPr>
          <a:r>
            <a:rPr lang="en-US" b="1" i="0">
              <a:latin typeface="Franklin Gothic Medium" panose="020B0603020102020204" pitchFamily="34" charset="0"/>
              <a:cs typeface="Aharoni" panose="02010803020104030203" pitchFamily="2" charset="-79"/>
            </a:rPr>
            <a:t>Introduction to Digital Narratives</a:t>
          </a:r>
          <a:endParaRPr lang="en-US" dirty="0">
            <a:latin typeface="Franklin Gothic Medium" panose="020B0603020102020204" pitchFamily="34" charset="0"/>
            <a:cs typeface="Aharoni" panose="02010803020104030203" pitchFamily="2" charset="-79"/>
          </a:endParaRPr>
        </a:p>
      </dgm:t>
    </dgm:pt>
    <dgm:pt modelId="{BB045066-B0D7-5D4D-B62E-C9A1D1E776B1}" type="parTrans" cxnId="{BC12899F-3C83-5949-BD39-B528CD1EF226}">
      <dgm:prSet/>
      <dgm:spPr/>
      <dgm:t>
        <a:bodyPr/>
        <a:lstStyle/>
        <a:p>
          <a:endParaRPr lang="en-US"/>
        </a:p>
      </dgm:t>
    </dgm:pt>
    <dgm:pt modelId="{A2D30DE3-1B13-CC45-865C-F5FAB241BF52}" type="sibTrans" cxnId="{BC12899F-3C83-5949-BD39-B528CD1EF226}">
      <dgm:prSet/>
      <dgm:spPr/>
      <dgm:t>
        <a:bodyPr/>
        <a:lstStyle/>
        <a:p>
          <a:pPr>
            <a:lnSpc>
              <a:spcPct val="100000"/>
            </a:lnSpc>
          </a:pPr>
          <a:endParaRPr lang="en-US"/>
        </a:p>
      </dgm:t>
    </dgm:pt>
    <dgm:pt modelId="{29F1A16B-885B-5645-8B7D-C8FE5EB94875}">
      <dgm:prSet phldrT="[Text]"/>
      <dgm:spPr/>
      <dgm:t>
        <a:bodyPr/>
        <a:lstStyle/>
        <a:p>
          <a:pPr>
            <a:lnSpc>
              <a:spcPct val="100000"/>
            </a:lnSpc>
          </a:pPr>
          <a:r>
            <a:rPr lang="en-US" b="1" i="0" dirty="0">
              <a:latin typeface="Franklin Gothic Medium" panose="020B0603020102020204" pitchFamily="34" charset="0"/>
              <a:cs typeface="Aharoni" panose="02010803020104030203" pitchFamily="2" charset="-79"/>
            </a:rPr>
            <a:t>Oral Knowledge Exchange</a:t>
          </a:r>
          <a:endParaRPr lang="en-US" dirty="0">
            <a:latin typeface="Franklin Gothic Medium" panose="020B0603020102020204" pitchFamily="34" charset="0"/>
            <a:cs typeface="Aharoni" panose="02010803020104030203" pitchFamily="2" charset="-79"/>
          </a:endParaRPr>
        </a:p>
      </dgm:t>
    </dgm:pt>
    <dgm:pt modelId="{CC8CBA55-729B-2B40-8198-3932EAB8C5E6}" type="parTrans" cxnId="{F8F6CFC8-12EA-CE4E-A230-E19B2DFDA0BA}">
      <dgm:prSet/>
      <dgm:spPr/>
      <dgm:t>
        <a:bodyPr/>
        <a:lstStyle/>
        <a:p>
          <a:endParaRPr lang="en-US"/>
        </a:p>
      </dgm:t>
    </dgm:pt>
    <dgm:pt modelId="{0BDB3C5D-4F71-6849-B61C-6694F92DD417}" type="sibTrans" cxnId="{F8F6CFC8-12EA-CE4E-A230-E19B2DFDA0BA}">
      <dgm:prSet/>
      <dgm:spPr/>
      <dgm:t>
        <a:bodyPr/>
        <a:lstStyle/>
        <a:p>
          <a:pPr>
            <a:lnSpc>
              <a:spcPct val="100000"/>
            </a:lnSpc>
          </a:pPr>
          <a:endParaRPr lang="en-US"/>
        </a:p>
      </dgm:t>
    </dgm:pt>
    <dgm:pt modelId="{37503922-6250-8841-B728-493B77AF2505}">
      <dgm:prSet phldrT="[Text]"/>
      <dgm:spPr/>
      <dgm:t>
        <a:bodyPr/>
        <a:lstStyle/>
        <a:p>
          <a:pPr>
            <a:lnSpc>
              <a:spcPct val="100000"/>
            </a:lnSpc>
          </a:pPr>
          <a:r>
            <a:rPr lang="en-US" b="1" i="0">
              <a:latin typeface="Franklin Gothic Medium" panose="020B0603020102020204" pitchFamily="34" charset="0"/>
              <a:cs typeface="Aharoni" panose="02010803020104030203" pitchFamily="2" charset="-79"/>
            </a:rPr>
            <a:t>Crafting and Creating Digital Stories</a:t>
          </a:r>
          <a:endParaRPr lang="en-US" dirty="0">
            <a:latin typeface="Franklin Gothic Medium" panose="020B0603020102020204" pitchFamily="34" charset="0"/>
            <a:cs typeface="Aharoni" panose="02010803020104030203" pitchFamily="2" charset="-79"/>
          </a:endParaRPr>
        </a:p>
      </dgm:t>
    </dgm:pt>
    <dgm:pt modelId="{EB8A9001-536E-FE46-AD06-30B6B56955B1}" type="parTrans" cxnId="{1B2E6830-3189-0F42-8DEF-BBF8A083316E}">
      <dgm:prSet/>
      <dgm:spPr/>
      <dgm:t>
        <a:bodyPr/>
        <a:lstStyle/>
        <a:p>
          <a:endParaRPr lang="en-US"/>
        </a:p>
      </dgm:t>
    </dgm:pt>
    <dgm:pt modelId="{38BFE0DE-F552-5D49-AF64-FEC3F1A065DB}" type="sibTrans" cxnId="{1B2E6830-3189-0F42-8DEF-BBF8A083316E}">
      <dgm:prSet/>
      <dgm:spPr/>
      <dgm:t>
        <a:bodyPr/>
        <a:lstStyle/>
        <a:p>
          <a:pPr>
            <a:lnSpc>
              <a:spcPct val="100000"/>
            </a:lnSpc>
          </a:pPr>
          <a:endParaRPr lang="en-US"/>
        </a:p>
      </dgm:t>
    </dgm:pt>
    <dgm:pt modelId="{8651D576-B9E5-524E-ACB8-BA2DC68AF4D3}">
      <dgm:prSet/>
      <dgm:spPr/>
      <dgm:t>
        <a:bodyPr/>
        <a:lstStyle/>
        <a:p>
          <a:pPr>
            <a:lnSpc>
              <a:spcPct val="100000"/>
            </a:lnSpc>
          </a:pPr>
          <a:r>
            <a:rPr lang="en-US" b="1" i="0">
              <a:latin typeface="Franklin Gothic Medium" panose="020B0603020102020204" pitchFamily="34" charset="0"/>
              <a:cs typeface="Aharoni" panose="02010803020104030203" pitchFamily="2" charset="-79"/>
            </a:rPr>
            <a:t>Celebrating Shared Stories and Community Empowerment</a:t>
          </a:r>
          <a:endParaRPr lang="en-US" dirty="0">
            <a:latin typeface="Franklin Gothic Medium" panose="020B0603020102020204" pitchFamily="34" charset="0"/>
            <a:cs typeface="Aharoni" panose="02010803020104030203" pitchFamily="2" charset="-79"/>
          </a:endParaRPr>
        </a:p>
      </dgm:t>
    </dgm:pt>
    <dgm:pt modelId="{83557F6E-23A2-C04C-8C78-A753497860AC}" type="parTrans" cxnId="{E647763B-CE68-FB49-8F6D-FF671B0752C6}">
      <dgm:prSet/>
      <dgm:spPr/>
      <dgm:t>
        <a:bodyPr/>
        <a:lstStyle/>
        <a:p>
          <a:endParaRPr lang="en-US"/>
        </a:p>
      </dgm:t>
    </dgm:pt>
    <dgm:pt modelId="{772719F6-5B13-CC4A-8C6B-BA6AE98025D0}" type="sibTrans" cxnId="{E647763B-CE68-FB49-8F6D-FF671B0752C6}">
      <dgm:prSet/>
      <dgm:spPr/>
      <dgm:t>
        <a:bodyPr/>
        <a:lstStyle/>
        <a:p>
          <a:endParaRPr lang="en-US"/>
        </a:p>
      </dgm:t>
    </dgm:pt>
    <dgm:pt modelId="{BBFF40B9-D916-48A7-8FF7-8CC9FC82E3E7}" type="pres">
      <dgm:prSet presAssocID="{C2035195-A52F-DA4B-94A8-A5EFA1E6C63E}" presName="root" presStyleCnt="0">
        <dgm:presLayoutVars>
          <dgm:dir/>
          <dgm:resizeHandles val="exact"/>
        </dgm:presLayoutVars>
      </dgm:prSet>
      <dgm:spPr/>
    </dgm:pt>
    <dgm:pt modelId="{8E874187-1A66-4C62-ACB9-3DC9B020C706}" type="pres">
      <dgm:prSet presAssocID="{AC526B9A-66BF-F244-826A-6780788E5ED8}" presName="compNode" presStyleCnt="0"/>
      <dgm:spPr/>
    </dgm:pt>
    <dgm:pt modelId="{4EBE5527-B573-451C-A4DF-B3800C42E95A}" type="pres">
      <dgm:prSet presAssocID="{AC526B9A-66BF-F244-826A-6780788E5ED8}" presName="bgRect" presStyleLbl="bgShp" presStyleIdx="0" presStyleCnt="4"/>
      <dgm:spPr/>
    </dgm:pt>
    <dgm:pt modelId="{8FFED3A7-4DFF-4C8A-B699-CBBC4777DB20}" type="pres">
      <dgm:prSet presAssocID="{AC526B9A-66BF-F244-826A-6780788E5ED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mart Phone"/>
        </a:ext>
      </dgm:extLst>
    </dgm:pt>
    <dgm:pt modelId="{CF6569FF-ECC6-48A9-8BD4-A3FBA61BA2CC}" type="pres">
      <dgm:prSet presAssocID="{AC526B9A-66BF-F244-826A-6780788E5ED8}" presName="spaceRect" presStyleCnt="0"/>
      <dgm:spPr/>
    </dgm:pt>
    <dgm:pt modelId="{8CB38844-E85F-43A3-B2E1-14BF8114D304}" type="pres">
      <dgm:prSet presAssocID="{AC526B9A-66BF-F244-826A-6780788E5ED8}" presName="parTx" presStyleLbl="revTx" presStyleIdx="0" presStyleCnt="4">
        <dgm:presLayoutVars>
          <dgm:chMax val="0"/>
          <dgm:chPref val="0"/>
        </dgm:presLayoutVars>
      </dgm:prSet>
      <dgm:spPr/>
    </dgm:pt>
    <dgm:pt modelId="{83467D0C-1728-404B-ACFD-906D3F820064}" type="pres">
      <dgm:prSet presAssocID="{A2D30DE3-1B13-CC45-865C-F5FAB241BF52}" presName="sibTrans" presStyleCnt="0"/>
      <dgm:spPr/>
    </dgm:pt>
    <dgm:pt modelId="{5F7E7423-5D3C-4FFB-B747-8738331B14EA}" type="pres">
      <dgm:prSet presAssocID="{29F1A16B-885B-5645-8B7D-C8FE5EB94875}" presName="compNode" presStyleCnt="0"/>
      <dgm:spPr/>
    </dgm:pt>
    <dgm:pt modelId="{4E194B21-2CAB-412F-A055-EDD51D54535F}" type="pres">
      <dgm:prSet presAssocID="{29F1A16B-885B-5645-8B7D-C8FE5EB94875}" presName="bgRect" presStyleLbl="bgShp" presStyleIdx="1" presStyleCnt="4"/>
      <dgm:spPr/>
    </dgm:pt>
    <dgm:pt modelId="{7581CE65-8EE2-4D34-BE86-20E1C0FBA04E}" type="pres">
      <dgm:prSet presAssocID="{29F1A16B-885B-5645-8B7D-C8FE5EB9487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8DA95C6D-21D3-4E54-B1AB-2CE2322BB950}" type="pres">
      <dgm:prSet presAssocID="{29F1A16B-885B-5645-8B7D-C8FE5EB94875}" presName="spaceRect" presStyleCnt="0"/>
      <dgm:spPr/>
    </dgm:pt>
    <dgm:pt modelId="{7D0A740D-11D9-4345-9E36-9F7107390BC6}" type="pres">
      <dgm:prSet presAssocID="{29F1A16B-885B-5645-8B7D-C8FE5EB94875}" presName="parTx" presStyleLbl="revTx" presStyleIdx="1" presStyleCnt="4">
        <dgm:presLayoutVars>
          <dgm:chMax val="0"/>
          <dgm:chPref val="0"/>
        </dgm:presLayoutVars>
      </dgm:prSet>
      <dgm:spPr/>
    </dgm:pt>
    <dgm:pt modelId="{14B60455-16EF-418F-A9F6-9AAD42CDF516}" type="pres">
      <dgm:prSet presAssocID="{0BDB3C5D-4F71-6849-B61C-6694F92DD417}" presName="sibTrans" presStyleCnt="0"/>
      <dgm:spPr/>
    </dgm:pt>
    <dgm:pt modelId="{FE763E1F-BF9D-4820-A6E9-5090941912D3}" type="pres">
      <dgm:prSet presAssocID="{37503922-6250-8841-B728-493B77AF2505}" presName="compNode" presStyleCnt="0"/>
      <dgm:spPr/>
    </dgm:pt>
    <dgm:pt modelId="{3014D1FD-67D3-4B29-8865-F12E50C8C774}" type="pres">
      <dgm:prSet presAssocID="{37503922-6250-8841-B728-493B77AF2505}" presName="bgRect" presStyleLbl="bgShp" presStyleIdx="2" presStyleCnt="4"/>
      <dgm:spPr/>
    </dgm:pt>
    <dgm:pt modelId="{EC9B4845-C42B-498B-8BD6-0208BBD540A2}" type="pres">
      <dgm:prSet presAssocID="{37503922-6250-8841-B728-493B77AF250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mall paint brush"/>
        </a:ext>
      </dgm:extLst>
    </dgm:pt>
    <dgm:pt modelId="{9CDEE6EE-3C10-467F-9B4D-B8F43C125345}" type="pres">
      <dgm:prSet presAssocID="{37503922-6250-8841-B728-493B77AF2505}" presName="spaceRect" presStyleCnt="0"/>
      <dgm:spPr/>
    </dgm:pt>
    <dgm:pt modelId="{3A248D98-6EA3-4412-8C74-3E8C82B7E826}" type="pres">
      <dgm:prSet presAssocID="{37503922-6250-8841-B728-493B77AF2505}" presName="parTx" presStyleLbl="revTx" presStyleIdx="2" presStyleCnt="4">
        <dgm:presLayoutVars>
          <dgm:chMax val="0"/>
          <dgm:chPref val="0"/>
        </dgm:presLayoutVars>
      </dgm:prSet>
      <dgm:spPr/>
    </dgm:pt>
    <dgm:pt modelId="{2A8F661E-31B2-4133-A4B1-1D21E87DF6E9}" type="pres">
      <dgm:prSet presAssocID="{38BFE0DE-F552-5D49-AF64-FEC3F1A065DB}" presName="sibTrans" presStyleCnt="0"/>
      <dgm:spPr/>
    </dgm:pt>
    <dgm:pt modelId="{026E9281-BA27-4ABB-BD80-3955335C8AE4}" type="pres">
      <dgm:prSet presAssocID="{8651D576-B9E5-524E-ACB8-BA2DC68AF4D3}" presName="compNode" presStyleCnt="0"/>
      <dgm:spPr/>
    </dgm:pt>
    <dgm:pt modelId="{DA020870-0248-4B6F-B39C-19F32F2CADC2}" type="pres">
      <dgm:prSet presAssocID="{8651D576-B9E5-524E-ACB8-BA2DC68AF4D3}" presName="bgRect" presStyleLbl="bgShp" presStyleIdx="3" presStyleCnt="4"/>
      <dgm:spPr/>
    </dgm:pt>
    <dgm:pt modelId="{DB9F8FD4-6150-46A3-907F-63BC397FE62E}" type="pres">
      <dgm:prSet presAssocID="{8651D576-B9E5-524E-ACB8-BA2DC68AF4D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roup"/>
        </a:ext>
      </dgm:extLst>
    </dgm:pt>
    <dgm:pt modelId="{581C599A-748E-43B1-8AC2-08CDB61C89DA}" type="pres">
      <dgm:prSet presAssocID="{8651D576-B9E5-524E-ACB8-BA2DC68AF4D3}" presName="spaceRect" presStyleCnt="0"/>
      <dgm:spPr/>
    </dgm:pt>
    <dgm:pt modelId="{06DD2003-E404-46E0-8BF1-5E301D361618}" type="pres">
      <dgm:prSet presAssocID="{8651D576-B9E5-524E-ACB8-BA2DC68AF4D3}" presName="parTx" presStyleLbl="revTx" presStyleIdx="3" presStyleCnt="4">
        <dgm:presLayoutVars>
          <dgm:chMax val="0"/>
          <dgm:chPref val="0"/>
        </dgm:presLayoutVars>
      </dgm:prSet>
      <dgm:spPr/>
    </dgm:pt>
  </dgm:ptLst>
  <dgm:cxnLst>
    <dgm:cxn modelId="{1B2E6830-3189-0F42-8DEF-BBF8A083316E}" srcId="{C2035195-A52F-DA4B-94A8-A5EFA1E6C63E}" destId="{37503922-6250-8841-B728-493B77AF2505}" srcOrd="2" destOrd="0" parTransId="{EB8A9001-536E-FE46-AD06-30B6B56955B1}" sibTransId="{38BFE0DE-F552-5D49-AF64-FEC3F1A065DB}"/>
    <dgm:cxn modelId="{E647763B-CE68-FB49-8F6D-FF671B0752C6}" srcId="{C2035195-A52F-DA4B-94A8-A5EFA1E6C63E}" destId="{8651D576-B9E5-524E-ACB8-BA2DC68AF4D3}" srcOrd="3" destOrd="0" parTransId="{83557F6E-23A2-C04C-8C78-A753497860AC}" sibTransId="{772719F6-5B13-CC4A-8C6B-BA6AE98025D0}"/>
    <dgm:cxn modelId="{39F06C87-2F85-AB47-85FA-2F4070DE9CE5}" type="presOf" srcId="{37503922-6250-8841-B728-493B77AF2505}" destId="{3A248D98-6EA3-4412-8C74-3E8C82B7E826}" srcOrd="0" destOrd="0" presId="urn:microsoft.com/office/officeart/2018/2/layout/IconVerticalSolidList"/>
    <dgm:cxn modelId="{3BD4268F-146F-E743-A774-4433CB2A90C2}" type="presOf" srcId="{8651D576-B9E5-524E-ACB8-BA2DC68AF4D3}" destId="{06DD2003-E404-46E0-8BF1-5E301D361618}" srcOrd="0" destOrd="0" presId="urn:microsoft.com/office/officeart/2018/2/layout/IconVerticalSolidList"/>
    <dgm:cxn modelId="{BC12899F-3C83-5949-BD39-B528CD1EF226}" srcId="{C2035195-A52F-DA4B-94A8-A5EFA1E6C63E}" destId="{AC526B9A-66BF-F244-826A-6780788E5ED8}" srcOrd="0" destOrd="0" parTransId="{BB045066-B0D7-5D4D-B62E-C9A1D1E776B1}" sibTransId="{A2D30DE3-1B13-CC45-865C-F5FAB241BF52}"/>
    <dgm:cxn modelId="{2DF68AC4-F184-2443-A9FA-C72D0F72349F}" type="presOf" srcId="{C2035195-A52F-DA4B-94A8-A5EFA1E6C63E}" destId="{BBFF40B9-D916-48A7-8FF7-8CC9FC82E3E7}" srcOrd="0" destOrd="0" presId="urn:microsoft.com/office/officeart/2018/2/layout/IconVerticalSolidList"/>
    <dgm:cxn modelId="{F8F6CFC8-12EA-CE4E-A230-E19B2DFDA0BA}" srcId="{C2035195-A52F-DA4B-94A8-A5EFA1E6C63E}" destId="{29F1A16B-885B-5645-8B7D-C8FE5EB94875}" srcOrd="1" destOrd="0" parTransId="{CC8CBA55-729B-2B40-8198-3932EAB8C5E6}" sibTransId="{0BDB3C5D-4F71-6849-B61C-6694F92DD417}"/>
    <dgm:cxn modelId="{688658E9-21D8-2648-93F7-3653DB888766}" type="presOf" srcId="{AC526B9A-66BF-F244-826A-6780788E5ED8}" destId="{8CB38844-E85F-43A3-B2E1-14BF8114D304}" srcOrd="0" destOrd="0" presId="urn:microsoft.com/office/officeart/2018/2/layout/IconVerticalSolidList"/>
    <dgm:cxn modelId="{DC0C7AFA-97A6-A348-BA6E-9F0E34E4235A}" type="presOf" srcId="{29F1A16B-885B-5645-8B7D-C8FE5EB94875}" destId="{7D0A740D-11D9-4345-9E36-9F7107390BC6}" srcOrd="0" destOrd="0" presId="urn:microsoft.com/office/officeart/2018/2/layout/IconVerticalSolidList"/>
    <dgm:cxn modelId="{87A1FBE3-6036-FF4A-871C-ACA43D9FE679}" type="presParOf" srcId="{BBFF40B9-D916-48A7-8FF7-8CC9FC82E3E7}" destId="{8E874187-1A66-4C62-ACB9-3DC9B020C706}" srcOrd="0" destOrd="0" presId="urn:microsoft.com/office/officeart/2018/2/layout/IconVerticalSolidList"/>
    <dgm:cxn modelId="{F734C2C1-EBBC-804B-A433-92AC18F9E10B}" type="presParOf" srcId="{8E874187-1A66-4C62-ACB9-3DC9B020C706}" destId="{4EBE5527-B573-451C-A4DF-B3800C42E95A}" srcOrd="0" destOrd="0" presId="urn:microsoft.com/office/officeart/2018/2/layout/IconVerticalSolidList"/>
    <dgm:cxn modelId="{F95A4069-F950-7549-AB12-AB14067399BE}" type="presParOf" srcId="{8E874187-1A66-4C62-ACB9-3DC9B020C706}" destId="{8FFED3A7-4DFF-4C8A-B699-CBBC4777DB20}" srcOrd="1" destOrd="0" presId="urn:microsoft.com/office/officeart/2018/2/layout/IconVerticalSolidList"/>
    <dgm:cxn modelId="{51C84741-5D27-8B40-AA53-C48D22F92088}" type="presParOf" srcId="{8E874187-1A66-4C62-ACB9-3DC9B020C706}" destId="{CF6569FF-ECC6-48A9-8BD4-A3FBA61BA2CC}" srcOrd="2" destOrd="0" presId="urn:microsoft.com/office/officeart/2018/2/layout/IconVerticalSolidList"/>
    <dgm:cxn modelId="{E9B7C524-FB4F-5A47-BD84-D540F02C9877}" type="presParOf" srcId="{8E874187-1A66-4C62-ACB9-3DC9B020C706}" destId="{8CB38844-E85F-43A3-B2E1-14BF8114D304}" srcOrd="3" destOrd="0" presId="urn:microsoft.com/office/officeart/2018/2/layout/IconVerticalSolidList"/>
    <dgm:cxn modelId="{7FC89280-224E-8F49-B581-0B87CC1B39E0}" type="presParOf" srcId="{BBFF40B9-D916-48A7-8FF7-8CC9FC82E3E7}" destId="{83467D0C-1728-404B-ACFD-906D3F820064}" srcOrd="1" destOrd="0" presId="urn:microsoft.com/office/officeart/2018/2/layout/IconVerticalSolidList"/>
    <dgm:cxn modelId="{E4B7D20A-9C06-1D41-BC87-BA09704A1266}" type="presParOf" srcId="{BBFF40B9-D916-48A7-8FF7-8CC9FC82E3E7}" destId="{5F7E7423-5D3C-4FFB-B747-8738331B14EA}" srcOrd="2" destOrd="0" presId="urn:microsoft.com/office/officeart/2018/2/layout/IconVerticalSolidList"/>
    <dgm:cxn modelId="{831B182C-31CE-1B46-AF96-FC2EE4B50238}" type="presParOf" srcId="{5F7E7423-5D3C-4FFB-B747-8738331B14EA}" destId="{4E194B21-2CAB-412F-A055-EDD51D54535F}" srcOrd="0" destOrd="0" presId="urn:microsoft.com/office/officeart/2018/2/layout/IconVerticalSolidList"/>
    <dgm:cxn modelId="{6E922C27-D5EF-F54A-835F-54E2BC8810C4}" type="presParOf" srcId="{5F7E7423-5D3C-4FFB-B747-8738331B14EA}" destId="{7581CE65-8EE2-4D34-BE86-20E1C0FBA04E}" srcOrd="1" destOrd="0" presId="urn:microsoft.com/office/officeart/2018/2/layout/IconVerticalSolidList"/>
    <dgm:cxn modelId="{872BC3F3-7B5D-6F4D-9007-34565291FA5C}" type="presParOf" srcId="{5F7E7423-5D3C-4FFB-B747-8738331B14EA}" destId="{8DA95C6D-21D3-4E54-B1AB-2CE2322BB950}" srcOrd="2" destOrd="0" presId="urn:microsoft.com/office/officeart/2018/2/layout/IconVerticalSolidList"/>
    <dgm:cxn modelId="{14A498A5-1055-154D-BABC-6EFAE3872833}" type="presParOf" srcId="{5F7E7423-5D3C-4FFB-B747-8738331B14EA}" destId="{7D0A740D-11D9-4345-9E36-9F7107390BC6}" srcOrd="3" destOrd="0" presId="urn:microsoft.com/office/officeart/2018/2/layout/IconVerticalSolidList"/>
    <dgm:cxn modelId="{17D90BE1-9276-FF4A-8362-671B84D55AA6}" type="presParOf" srcId="{BBFF40B9-D916-48A7-8FF7-8CC9FC82E3E7}" destId="{14B60455-16EF-418F-A9F6-9AAD42CDF516}" srcOrd="3" destOrd="0" presId="urn:microsoft.com/office/officeart/2018/2/layout/IconVerticalSolidList"/>
    <dgm:cxn modelId="{AD904C7B-0A26-614B-8476-749AB71DFEBD}" type="presParOf" srcId="{BBFF40B9-D916-48A7-8FF7-8CC9FC82E3E7}" destId="{FE763E1F-BF9D-4820-A6E9-5090941912D3}" srcOrd="4" destOrd="0" presId="urn:microsoft.com/office/officeart/2018/2/layout/IconVerticalSolidList"/>
    <dgm:cxn modelId="{47C4A4AF-6492-4642-996C-ADFF46BEB799}" type="presParOf" srcId="{FE763E1F-BF9D-4820-A6E9-5090941912D3}" destId="{3014D1FD-67D3-4B29-8865-F12E50C8C774}" srcOrd="0" destOrd="0" presId="urn:microsoft.com/office/officeart/2018/2/layout/IconVerticalSolidList"/>
    <dgm:cxn modelId="{E214E83F-7E0F-4748-B161-8E963E076222}" type="presParOf" srcId="{FE763E1F-BF9D-4820-A6E9-5090941912D3}" destId="{EC9B4845-C42B-498B-8BD6-0208BBD540A2}" srcOrd="1" destOrd="0" presId="urn:microsoft.com/office/officeart/2018/2/layout/IconVerticalSolidList"/>
    <dgm:cxn modelId="{AF00C42F-1FDB-184B-A0E9-3BFDF05CA2CD}" type="presParOf" srcId="{FE763E1F-BF9D-4820-A6E9-5090941912D3}" destId="{9CDEE6EE-3C10-467F-9B4D-B8F43C125345}" srcOrd="2" destOrd="0" presId="urn:microsoft.com/office/officeart/2018/2/layout/IconVerticalSolidList"/>
    <dgm:cxn modelId="{C5DC0186-23B7-5447-9C44-AC89A27C49FC}" type="presParOf" srcId="{FE763E1F-BF9D-4820-A6E9-5090941912D3}" destId="{3A248D98-6EA3-4412-8C74-3E8C82B7E826}" srcOrd="3" destOrd="0" presId="urn:microsoft.com/office/officeart/2018/2/layout/IconVerticalSolidList"/>
    <dgm:cxn modelId="{8FB1D66B-A529-0545-8644-34A9BB60C8BB}" type="presParOf" srcId="{BBFF40B9-D916-48A7-8FF7-8CC9FC82E3E7}" destId="{2A8F661E-31B2-4133-A4B1-1D21E87DF6E9}" srcOrd="5" destOrd="0" presId="urn:microsoft.com/office/officeart/2018/2/layout/IconVerticalSolidList"/>
    <dgm:cxn modelId="{670B88AD-E323-6940-B9A8-B142BF5045C6}" type="presParOf" srcId="{BBFF40B9-D916-48A7-8FF7-8CC9FC82E3E7}" destId="{026E9281-BA27-4ABB-BD80-3955335C8AE4}" srcOrd="6" destOrd="0" presId="urn:microsoft.com/office/officeart/2018/2/layout/IconVerticalSolidList"/>
    <dgm:cxn modelId="{108BB9A1-0074-ED41-870E-DD2AA684D5A5}" type="presParOf" srcId="{026E9281-BA27-4ABB-BD80-3955335C8AE4}" destId="{DA020870-0248-4B6F-B39C-19F32F2CADC2}" srcOrd="0" destOrd="0" presId="urn:microsoft.com/office/officeart/2018/2/layout/IconVerticalSolidList"/>
    <dgm:cxn modelId="{D895D490-7C88-C847-B846-FC6BE7872CBB}" type="presParOf" srcId="{026E9281-BA27-4ABB-BD80-3955335C8AE4}" destId="{DB9F8FD4-6150-46A3-907F-63BC397FE62E}" srcOrd="1" destOrd="0" presId="urn:microsoft.com/office/officeart/2018/2/layout/IconVerticalSolidList"/>
    <dgm:cxn modelId="{0EAF6873-DA00-1B45-9B1B-58DD5DDE9C17}" type="presParOf" srcId="{026E9281-BA27-4ABB-BD80-3955335C8AE4}" destId="{581C599A-748E-43B1-8AC2-08CDB61C89DA}" srcOrd="2" destOrd="0" presId="urn:microsoft.com/office/officeart/2018/2/layout/IconVerticalSolidList"/>
    <dgm:cxn modelId="{99BC7D10-6842-4643-A20A-BD5DAB6B71B5}" type="presParOf" srcId="{026E9281-BA27-4ABB-BD80-3955335C8AE4}" destId="{06DD2003-E404-46E0-8BF1-5E301D36161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C5A4D4-B814-8743-8524-94B870BE6359}">
      <dsp:nvSpPr>
        <dsp:cNvPr id="0" name=""/>
        <dsp:cNvSpPr/>
      </dsp:nvSpPr>
      <dsp:spPr>
        <a:xfrm>
          <a:off x="0" y="47844"/>
          <a:ext cx="10515600" cy="135134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1" kern="1200"/>
            <a:t>Focus</a:t>
          </a:r>
          <a:r>
            <a:rPr lang="en-US" sz="3500" kern="1200"/>
            <a:t>: Empowering Rarámuri identity through digital storytelling in Chihuahua.</a:t>
          </a:r>
        </a:p>
      </dsp:txBody>
      <dsp:txXfrm>
        <a:off x="65967" y="113811"/>
        <a:ext cx="10383666" cy="1219415"/>
      </dsp:txXfrm>
    </dsp:sp>
    <dsp:sp modelId="{3BFE833E-9B49-FE4B-BD76-1D57CE8258B1}">
      <dsp:nvSpPr>
        <dsp:cNvPr id="0" name=""/>
        <dsp:cNvSpPr/>
      </dsp:nvSpPr>
      <dsp:spPr>
        <a:xfrm>
          <a:off x="0" y="1499994"/>
          <a:ext cx="10515600" cy="135134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1" kern="1200"/>
            <a:t>Approach</a:t>
          </a:r>
          <a:r>
            <a:rPr lang="en-US" sz="3500" kern="1200"/>
            <a:t>: Collaborative workshops rooted in community participation and ethical engagement.</a:t>
          </a:r>
        </a:p>
      </dsp:txBody>
      <dsp:txXfrm>
        <a:off x="65967" y="1565961"/>
        <a:ext cx="10383666" cy="1219415"/>
      </dsp:txXfrm>
    </dsp:sp>
    <dsp:sp modelId="{20A36D8E-AC48-994A-B22E-15B90B5AD7BF}">
      <dsp:nvSpPr>
        <dsp:cNvPr id="0" name=""/>
        <dsp:cNvSpPr/>
      </dsp:nvSpPr>
      <dsp:spPr>
        <a:xfrm>
          <a:off x="0" y="2952143"/>
          <a:ext cx="10515600" cy="135134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1" kern="1200"/>
            <a:t>Goal</a:t>
          </a:r>
          <a:r>
            <a:rPr lang="en-US" sz="3500" kern="1200"/>
            <a:t>: Strengthen cultural ties and foster place-making within the Rarámuri community.</a:t>
          </a:r>
        </a:p>
      </dsp:txBody>
      <dsp:txXfrm>
        <a:off x="65967" y="3018110"/>
        <a:ext cx="10383666" cy="12194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BE5527-B573-451C-A4DF-B3800C42E95A}">
      <dsp:nvSpPr>
        <dsp:cNvPr id="0" name=""/>
        <dsp:cNvSpPr/>
      </dsp:nvSpPr>
      <dsp:spPr>
        <a:xfrm>
          <a:off x="0" y="231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FED3A7-4DFF-4C8A-B699-CBBC4777DB20}">
      <dsp:nvSpPr>
        <dsp:cNvPr id="0" name=""/>
        <dsp:cNvSpPr/>
      </dsp:nvSpPr>
      <dsp:spPr>
        <a:xfrm>
          <a:off x="355657" y="266858"/>
          <a:ext cx="646650" cy="6466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B38844-E85F-43A3-B2E1-14BF8114D304}">
      <dsp:nvSpPr>
        <dsp:cNvPr id="0" name=""/>
        <dsp:cNvSpPr/>
      </dsp:nvSpPr>
      <dsp:spPr>
        <a:xfrm>
          <a:off x="1357965" y="231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77900">
            <a:lnSpc>
              <a:spcPct val="100000"/>
            </a:lnSpc>
            <a:spcBef>
              <a:spcPct val="0"/>
            </a:spcBef>
            <a:spcAft>
              <a:spcPct val="35000"/>
            </a:spcAft>
            <a:buNone/>
          </a:pPr>
          <a:r>
            <a:rPr lang="en-US" sz="2200" b="1" i="0" kern="1200">
              <a:latin typeface="Franklin Gothic Medium" panose="020B0603020102020204" pitchFamily="34" charset="0"/>
              <a:cs typeface="Aharoni" panose="02010803020104030203" pitchFamily="2" charset="-79"/>
            </a:rPr>
            <a:t>Introduction to Digital Narratives</a:t>
          </a:r>
          <a:endParaRPr lang="en-US" sz="2200" kern="1200" dirty="0">
            <a:latin typeface="Franklin Gothic Medium" panose="020B0603020102020204" pitchFamily="34" charset="0"/>
            <a:cs typeface="Aharoni" panose="02010803020104030203" pitchFamily="2" charset="-79"/>
          </a:endParaRPr>
        </a:p>
      </dsp:txBody>
      <dsp:txXfrm>
        <a:off x="1357965" y="2319"/>
        <a:ext cx="4887299" cy="1175727"/>
      </dsp:txXfrm>
    </dsp:sp>
    <dsp:sp modelId="{4E194B21-2CAB-412F-A055-EDD51D54535F}">
      <dsp:nvSpPr>
        <dsp:cNvPr id="0" name=""/>
        <dsp:cNvSpPr/>
      </dsp:nvSpPr>
      <dsp:spPr>
        <a:xfrm>
          <a:off x="0" y="147197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81CE65-8EE2-4D34-BE86-20E1C0FBA04E}">
      <dsp:nvSpPr>
        <dsp:cNvPr id="0" name=""/>
        <dsp:cNvSpPr/>
      </dsp:nvSpPr>
      <dsp:spPr>
        <a:xfrm>
          <a:off x="355657" y="1736518"/>
          <a:ext cx="646650" cy="6466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0A740D-11D9-4345-9E36-9F7107390BC6}">
      <dsp:nvSpPr>
        <dsp:cNvPr id="0" name=""/>
        <dsp:cNvSpPr/>
      </dsp:nvSpPr>
      <dsp:spPr>
        <a:xfrm>
          <a:off x="1357965" y="147197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77900">
            <a:lnSpc>
              <a:spcPct val="100000"/>
            </a:lnSpc>
            <a:spcBef>
              <a:spcPct val="0"/>
            </a:spcBef>
            <a:spcAft>
              <a:spcPct val="35000"/>
            </a:spcAft>
            <a:buNone/>
          </a:pPr>
          <a:r>
            <a:rPr lang="en-US" sz="2200" b="1" i="0" kern="1200" dirty="0">
              <a:latin typeface="Franklin Gothic Medium" panose="020B0603020102020204" pitchFamily="34" charset="0"/>
              <a:cs typeface="Aharoni" panose="02010803020104030203" pitchFamily="2" charset="-79"/>
            </a:rPr>
            <a:t>Oral Knowledge Exchange</a:t>
          </a:r>
          <a:endParaRPr lang="en-US" sz="2200" kern="1200" dirty="0">
            <a:latin typeface="Franklin Gothic Medium" panose="020B0603020102020204" pitchFamily="34" charset="0"/>
            <a:cs typeface="Aharoni" panose="02010803020104030203" pitchFamily="2" charset="-79"/>
          </a:endParaRPr>
        </a:p>
      </dsp:txBody>
      <dsp:txXfrm>
        <a:off x="1357965" y="1471979"/>
        <a:ext cx="4887299" cy="1175727"/>
      </dsp:txXfrm>
    </dsp:sp>
    <dsp:sp modelId="{3014D1FD-67D3-4B29-8865-F12E50C8C774}">
      <dsp:nvSpPr>
        <dsp:cNvPr id="0" name=""/>
        <dsp:cNvSpPr/>
      </dsp:nvSpPr>
      <dsp:spPr>
        <a:xfrm>
          <a:off x="0" y="294163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9B4845-C42B-498B-8BD6-0208BBD540A2}">
      <dsp:nvSpPr>
        <dsp:cNvPr id="0" name=""/>
        <dsp:cNvSpPr/>
      </dsp:nvSpPr>
      <dsp:spPr>
        <a:xfrm>
          <a:off x="355657" y="3206178"/>
          <a:ext cx="646650" cy="6466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248D98-6EA3-4412-8C74-3E8C82B7E826}">
      <dsp:nvSpPr>
        <dsp:cNvPr id="0" name=""/>
        <dsp:cNvSpPr/>
      </dsp:nvSpPr>
      <dsp:spPr>
        <a:xfrm>
          <a:off x="1357965" y="294163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77900">
            <a:lnSpc>
              <a:spcPct val="100000"/>
            </a:lnSpc>
            <a:spcBef>
              <a:spcPct val="0"/>
            </a:spcBef>
            <a:spcAft>
              <a:spcPct val="35000"/>
            </a:spcAft>
            <a:buNone/>
          </a:pPr>
          <a:r>
            <a:rPr lang="en-US" sz="2200" b="1" i="0" kern="1200">
              <a:latin typeface="Franklin Gothic Medium" panose="020B0603020102020204" pitchFamily="34" charset="0"/>
              <a:cs typeface="Aharoni" panose="02010803020104030203" pitchFamily="2" charset="-79"/>
            </a:rPr>
            <a:t>Crafting and Creating Digital Stories</a:t>
          </a:r>
          <a:endParaRPr lang="en-US" sz="2200" kern="1200" dirty="0">
            <a:latin typeface="Franklin Gothic Medium" panose="020B0603020102020204" pitchFamily="34" charset="0"/>
            <a:cs typeface="Aharoni" panose="02010803020104030203" pitchFamily="2" charset="-79"/>
          </a:endParaRPr>
        </a:p>
      </dsp:txBody>
      <dsp:txXfrm>
        <a:off x="1357965" y="2941639"/>
        <a:ext cx="4887299" cy="1175727"/>
      </dsp:txXfrm>
    </dsp:sp>
    <dsp:sp modelId="{DA020870-0248-4B6F-B39C-19F32F2CADC2}">
      <dsp:nvSpPr>
        <dsp:cNvPr id="0" name=""/>
        <dsp:cNvSpPr/>
      </dsp:nvSpPr>
      <dsp:spPr>
        <a:xfrm>
          <a:off x="0" y="441129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9F8FD4-6150-46A3-907F-63BC397FE62E}">
      <dsp:nvSpPr>
        <dsp:cNvPr id="0" name=""/>
        <dsp:cNvSpPr/>
      </dsp:nvSpPr>
      <dsp:spPr>
        <a:xfrm>
          <a:off x="355657" y="4675838"/>
          <a:ext cx="646650" cy="6466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DD2003-E404-46E0-8BF1-5E301D361618}">
      <dsp:nvSpPr>
        <dsp:cNvPr id="0" name=""/>
        <dsp:cNvSpPr/>
      </dsp:nvSpPr>
      <dsp:spPr>
        <a:xfrm>
          <a:off x="1357965" y="441129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77900">
            <a:lnSpc>
              <a:spcPct val="100000"/>
            </a:lnSpc>
            <a:spcBef>
              <a:spcPct val="0"/>
            </a:spcBef>
            <a:spcAft>
              <a:spcPct val="35000"/>
            </a:spcAft>
            <a:buNone/>
          </a:pPr>
          <a:r>
            <a:rPr lang="en-US" sz="2200" b="1" i="0" kern="1200">
              <a:latin typeface="Franklin Gothic Medium" panose="020B0603020102020204" pitchFamily="34" charset="0"/>
              <a:cs typeface="Aharoni" panose="02010803020104030203" pitchFamily="2" charset="-79"/>
            </a:rPr>
            <a:t>Celebrating Shared Stories and Community Empowerment</a:t>
          </a:r>
          <a:endParaRPr lang="en-US" sz="2200" kern="1200" dirty="0">
            <a:latin typeface="Franklin Gothic Medium" panose="020B0603020102020204" pitchFamily="34" charset="0"/>
            <a:cs typeface="Aharoni" panose="02010803020104030203" pitchFamily="2" charset="-79"/>
          </a:endParaRPr>
        </a:p>
      </dsp:txBody>
      <dsp:txXfrm>
        <a:off x="1357965" y="4411299"/>
        <a:ext cx="4887299" cy="117572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768FEE-7630-644D-BB78-46EB6D63E191}" type="datetimeFigureOut">
              <a:rPr lang="en-US" smtClean="0"/>
              <a:t>4/13/24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FC31F7-C910-C24C-99C8-6696C164C5FB}" type="slidenum">
              <a:rPr lang="en-US" smtClean="0"/>
              <a:t>‹#›</a:t>
            </a:fld>
            <a:endParaRPr lang="en-US"/>
          </a:p>
        </p:txBody>
      </p:sp>
    </p:spTree>
    <p:extLst>
      <p:ext uri="{BB962C8B-B14F-4D97-AF65-F5344CB8AC3E}">
        <p14:creationId xmlns:p14="http://schemas.microsoft.com/office/powerpoint/2010/main" val="13438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FC31F7-C910-C24C-99C8-6696C164C5FB}" type="slidenum">
              <a:rPr lang="en-US" smtClean="0"/>
              <a:t>1</a:t>
            </a:fld>
            <a:endParaRPr lang="en-US"/>
          </a:p>
        </p:txBody>
      </p:sp>
    </p:spTree>
    <p:extLst>
      <p:ext uri="{BB962C8B-B14F-4D97-AF65-F5344CB8AC3E}">
        <p14:creationId xmlns:p14="http://schemas.microsoft.com/office/powerpoint/2010/main" val="17055007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A view looking up at the ceiling of the KU campanile. Architectural details include tall windows and a square pattern on the ceiling.">
            <a:extLst>
              <a:ext uri="{FF2B5EF4-FFF2-40B4-BE49-F238E27FC236}">
                <a16:creationId xmlns:a16="http://schemas.microsoft.com/office/drawing/2014/main" id="{CBADC9B0-7170-CA40-84A6-562A5779A5A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C0806958-1A92-9742-9D60-E2EF0B206269}"/>
              </a:ext>
            </a:extLst>
          </p:cNvPr>
          <p:cNvSpPr>
            <a:spLocks noGrp="1"/>
          </p:cNvSpPr>
          <p:nvPr>
            <p:ph type="ctrTitle" hasCustomPrompt="1"/>
          </p:nvPr>
        </p:nvSpPr>
        <p:spPr>
          <a:xfrm>
            <a:off x="6996604" y="2008309"/>
            <a:ext cx="4474050" cy="1894347"/>
          </a:xfrm>
        </p:spPr>
        <p:txBody>
          <a:bodyPr anchor="b"/>
          <a:lstStyle>
            <a:lvl1pPr algn="l">
              <a:defRPr sz="6000" b="1" i="0">
                <a:solidFill>
                  <a:srgbClr val="FF0000"/>
                </a:solidFill>
                <a:latin typeface="Gotham Bold" pitchFamily="2" charset="0"/>
                <a:cs typeface="Gotham Bold" pitchFamily="2" charset="0"/>
              </a:defRPr>
            </a:lvl1pPr>
          </a:lstStyle>
          <a:p>
            <a:r>
              <a:rPr lang="en-US" sz="6000" b="1" spc="-150" dirty="0">
                <a:solidFill>
                  <a:srgbClr val="FF0000"/>
                </a:solidFill>
                <a:latin typeface="Gotham Medium" pitchFamily="2" charset="0"/>
              </a:rPr>
              <a:t>Title of </a:t>
            </a:r>
            <a:br>
              <a:rPr lang="en-US" sz="6000" b="1" spc="-150" dirty="0">
                <a:solidFill>
                  <a:srgbClr val="FF0000"/>
                </a:solidFill>
                <a:latin typeface="Gotham Medium" pitchFamily="2" charset="0"/>
              </a:rPr>
            </a:br>
            <a:r>
              <a:rPr lang="en-US" sz="6000" b="1" spc="-150" dirty="0">
                <a:solidFill>
                  <a:srgbClr val="FF0000"/>
                </a:solidFill>
                <a:latin typeface="Gotham Medium" pitchFamily="2" charset="0"/>
              </a:rPr>
              <a:t>your </a:t>
            </a:r>
            <a:r>
              <a:rPr lang="en-US" sz="6000" b="1" spc="-150" dirty="0" err="1">
                <a:solidFill>
                  <a:srgbClr val="FF0000"/>
                </a:solidFill>
                <a:latin typeface="Gotham Medium" pitchFamily="2" charset="0"/>
              </a:rPr>
              <a:t>preso</a:t>
            </a:r>
            <a:endParaRPr lang="en-US" sz="6000" b="1" spc="-150" dirty="0">
              <a:solidFill>
                <a:srgbClr val="FF0000"/>
              </a:solidFill>
              <a:latin typeface="Gotham Medium" pitchFamily="2" charset="0"/>
            </a:endParaRPr>
          </a:p>
        </p:txBody>
      </p:sp>
      <p:sp>
        <p:nvSpPr>
          <p:cNvPr id="13" name="Subtitle 2">
            <a:extLst>
              <a:ext uri="{FF2B5EF4-FFF2-40B4-BE49-F238E27FC236}">
                <a16:creationId xmlns:a16="http://schemas.microsoft.com/office/drawing/2014/main" id="{2AD21E75-1E3B-6242-AA1F-0BB17A4839C7}"/>
              </a:ext>
            </a:extLst>
          </p:cNvPr>
          <p:cNvSpPr>
            <a:spLocks noGrp="1"/>
          </p:cNvSpPr>
          <p:nvPr>
            <p:ph type="subTitle" idx="1" hasCustomPrompt="1"/>
          </p:nvPr>
        </p:nvSpPr>
        <p:spPr>
          <a:xfrm>
            <a:off x="8707861" y="4183156"/>
            <a:ext cx="2939853" cy="1041987"/>
          </a:xfrm>
        </p:spPr>
        <p:txBody>
          <a:bodyPr/>
          <a:lstStyle>
            <a:lvl1pPr marL="0" indent="0" algn="l">
              <a:lnSpc>
                <a:spcPct val="100000"/>
              </a:lnSpc>
              <a:spcBef>
                <a:spcPts val="600"/>
              </a:spcBef>
              <a:buNone/>
              <a:defRPr sz="2400" b="0" i="0">
                <a:solidFill>
                  <a:schemeClr val="bg1"/>
                </a:solidFill>
                <a:latin typeface="Gotham Medium" pitchFamily="2" charset="0"/>
                <a:cs typeface="Gotham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solidFill>
                  <a:schemeClr val="bg1"/>
                </a:solidFill>
                <a:latin typeface="Gotham Medium" pitchFamily="2" charset="0"/>
              </a:rPr>
              <a:t>Name of your team and office</a:t>
            </a:r>
          </a:p>
        </p:txBody>
      </p:sp>
    </p:spTree>
    <p:extLst>
      <p:ext uri="{BB962C8B-B14F-4D97-AF65-F5344CB8AC3E}">
        <p14:creationId xmlns:p14="http://schemas.microsoft.com/office/powerpoint/2010/main" val="2370253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48A33-DA0A-9F47-B317-48775CADD626}"/>
              </a:ext>
            </a:extLst>
          </p:cNvPr>
          <p:cNvSpPr>
            <a:spLocks noGrp="1"/>
          </p:cNvSpPr>
          <p:nvPr>
            <p:ph type="title"/>
          </p:nvPr>
        </p:nvSpPr>
        <p:spPr>
          <a:xfrm>
            <a:off x="839788" y="457200"/>
            <a:ext cx="3932237" cy="1600200"/>
          </a:xfrm>
        </p:spPr>
        <p:txBody>
          <a:bodyPr anchor="b"/>
          <a:lstStyle>
            <a:lvl1pPr>
              <a:defRPr sz="3200">
                <a:latin typeface="Gotham Medium" pitchFamily="2" charset="0"/>
                <a:cs typeface="Gotham Medium"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E6A6797-C5A6-B94D-ABC1-24866ADFEEA1}"/>
              </a:ext>
            </a:extLst>
          </p:cNvPr>
          <p:cNvSpPr>
            <a:spLocks noGrp="1"/>
          </p:cNvSpPr>
          <p:nvPr>
            <p:ph idx="1"/>
          </p:nvPr>
        </p:nvSpPr>
        <p:spPr>
          <a:xfrm>
            <a:off x="5183188" y="987425"/>
            <a:ext cx="6172200" cy="4873625"/>
          </a:xfrm>
        </p:spPr>
        <p:txBody>
          <a:bodyPr/>
          <a:lstStyle>
            <a:lvl1pPr>
              <a:defRPr sz="3200" b="0" i="0">
                <a:latin typeface="Gotham Book" pitchFamily="2" charset="0"/>
                <a:cs typeface="Gotham Book" pitchFamily="2" charset="0"/>
              </a:defRPr>
            </a:lvl1pPr>
            <a:lvl2pPr>
              <a:defRPr sz="2800" b="0" i="0">
                <a:latin typeface="Gotham Book" pitchFamily="2" charset="0"/>
                <a:cs typeface="Gotham Book" pitchFamily="2" charset="0"/>
              </a:defRPr>
            </a:lvl2pPr>
            <a:lvl3pPr>
              <a:defRPr sz="2400" b="0" i="0">
                <a:latin typeface="Gotham Book" pitchFamily="2" charset="0"/>
                <a:cs typeface="Gotham Book" pitchFamily="2" charset="0"/>
              </a:defRPr>
            </a:lvl3pPr>
            <a:lvl4pPr>
              <a:defRPr sz="2000" b="0" i="0">
                <a:latin typeface="Gotham Book" pitchFamily="2" charset="0"/>
                <a:cs typeface="Gotham Book" pitchFamily="2" charset="0"/>
              </a:defRPr>
            </a:lvl4pPr>
            <a:lvl5pPr>
              <a:defRPr sz="2000" b="0" i="0">
                <a:latin typeface="Gotham Book" pitchFamily="2" charset="0"/>
                <a:cs typeface="Gotham Book" pitchFamily="2"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D02739A-B63B-7449-BD7D-502A35E6AEE3}"/>
              </a:ext>
            </a:extLst>
          </p:cNvPr>
          <p:cNvSpPr>
            <a:spLocks noGrp="1"/>
          </p:cNvSpPr>
          <p:nvPr>
            <p:ph type="body" sz="half" idx="2"/>
          </p:nvPr>
        </p:nvSpPr>
        <p:spPr>
          <a:xfrm>
            <a:off x="839788" y="2057400"/>
            <a:ext cx="3932237" cy="3811588"/>
          </a:xfrm>
        </p:spPr>
        <p:txBody>
          <a:bodyPr/>
          <a:lstStyle>
            <a:lvl1pPr marL="0" indent="0">
              <a:buNone/>
              <a:defRPr sz="1600" b="0" i="0">
                <a:latin typeface="Gotham Book" pitchFamily="2" charset="0"/>
                <a:cs typeface="Gotham Book"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A95E269F-D31C-A842-A8F7-C4C1635B2933}"/>
              </a:ext>
            </a:extLst>
          </p:cNvPr>
          <p:cNvSpPr>
            <a:spLocks noGrp="1"/>
          </p:cNvSpPr>
          <p:nvPr>
            <p:ph type="dt" sz="half" idx="10"/>
          </p:nvPr>
        </p:nvSpPr>
        <p:spPr/>
        <p:txBody>
          <a:bodyPr/>
          <a:lstStyle/>
          <a:p>
            <a:fld id="{B6DC5F7C-D12E-B848-AEA4-311FAAAE245D}" type="datetimeFigureOut">
              <a:rPr lang="en-US" smtClean="0"/>
              <a:t>4/13/24</a:t>
            </a:fld>
            <a:endParaRPr lang="en-US"/>
          </a:p>
        </p:txBody>
      </p:sp>
      <p:sp>
        <p:nvSpPr>
          <p:cNvPr id="6" name="Footer Placeholder 5">
            <a:extLst>
              <a:ext uri="{FF2B5EF4-FFF2-40B4-BE49-F238E27FC236}">
                <a16:creationId xmlns:a16="http://schemas.microsoft.com/office/drawing/2014/main" id="{A30FE056-FE58-F041-84D1-CF8EA26F12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8E6E15-B9AE-6841-8ACC-CFF7CAE3E3D8}"/>
              </a:ext>
            </a:extLst>
          </p:cNvPr>
          <p:cNvSpPr>
            <a:spLocks noGrp="1"/>
          </p:cNvSpPr>
          <p:nvPr>
            <p:ph type="sldNum" sz="quarter" idx="12"/>
          </p:nvPr>
        </p:nvSpPr>
        <p:spPr/>
        <p:txBody>
          <a:bodyPr/>
          <a:lstStyle/>
          <a:p>
            <a:fld id="{FE8936E0-467F-FC4E-B9B8-D39702516660}" type="slidenum">
              <a:rPr lang="en-US" smtClean="0"/>
              <a:t>‹#›</a:t>
            </a:fld>
            <a:endParaRPr lang="en-US"/>
          </a:p>
        </p:txBody>
      </p:sp>
    </p:spTree>
    <p:extLst>
      <p:ext uri="{BB962C8B-B14F-4D97-AF65-F5344CB8AC3E}">
        <p14:creationId xmlns:p14="http://schemas.microsoft.com/office/powerpoint/2010/main" val="3724037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61312-E222-6542-B143-619CDEEB6714}"/>
              </a:ext>
            </a:extLst>
          </p:cNvPr>
          <p:cNvSpPr>
            <a:spLocks noGrp="1"/>
          </p:cNvSpPr>
          <p:nvPr>
            <p:ph type="title"/>
          </p:nvPr>
        </p:nvSpPr>
        <p:spPr>
          <a:xfrm>
            <a:off x="839788" y="457200"/>
            <a:ext cx="3932237" cy="1600200"/>
          </a:xfrm>
        </p:spPr>
        <p:txBody>
          <a:bodyPr anchor="b"/>
          <a:lstStyle>
            <a:lvl1pPr>
              <a:defRPr sz="3200" b="1" i="0">
                <a:latin typeface="Gotham Bold" pitchFamily="2" charset="0"/>
                <a:cs typeface="Gotham Bold" pitchFamily="2"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DC9D480B-F9E8-AD4B-8B25-518D4338A726}"/>
              </a:ext>
            </a:extLst>
          </p:cNvPr>
          <p:cNvSpPr>
            <a:spLocks noGrp="1"/>
          </p:cNvSpPr>
          <p:nvPr>
            <p:ph type="pic" idx="1"/>
          </p:nvPr>
        </p:nvSpPr>
        <p:spPr>
          <a:xfrm>
            <a:off x="5183188" y="987425"/>
            <a:ext cx="6172200" cy="4873625"/>
          </a:xfrm>
        </p:spPr>
        <p:txBody>
          <a:bodyPr/>
          <a:lstStyle>
            <a:lvl1pPr marL="0" indent="0">
              <a:buNone/>
              <a:defRPr sz="3200" b="0" i="0">
                <a:latin typeface="Gotham Book" pitchFamily="2" charset="0"/>
                <a:cs typeface="Gotham Book"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B372904-FDDE-324E-9E59-7FA993153F26}"/>
              </a:ext>
            </a:extLst>
          </p:cNvPr>
          <p:cNvSpPr>
            <a:spLocks noGrp="1"/>
          </p:cNvSpPr>
          <p:nvPr>
            <p:ph type="body" sz="half" idx="2"/>
          </p:nvPr>
        </p:nvSpPr>
        <p:spPr>
          <a:xfrm>
            <a:off x="839788" y="2057400"/>
            <a:ext cx="3932237" cy="3811588"/>
          </a:xfrm>
        </p:spPr>
        <p:txBody>
          <a:bodyPr/>
          <a:lstStyle>
            <a:lvl1pPr marL="0" indent="0">
              <a:buNone/>
              <a:defRPr sz="1600" b="0" i="0">
                <a:latin typeface="Gotham Book" pitchFamily="2" charset="0"/>
                <a:cs typeface="Gotham Book"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51AD5E4D-9534-D043-9ADF-65189522FBFD}"/>
              </a:ext>
            </a:extLst>
          </p:cNvPr>
          <p:cNvSpPr>
            <a:spLocks noGrp="1"/>
          </p:cNvSpPr>
          <p:nvPr>
            <p:ph type="dt" sz="half" idx="10"/>
          </p:nvPr>
        </p:nvSpPr>
        <p:spPr/>
        <p:txBody>
          <a:bodyPr/>
          <a:lstStyle/>
          <a:p>
            <a:fld id="{B6DC5F7C-D12E-B848-AEA4-311FAAAE245D}" type="datetimeFigureOut">
              <a:rPr lang="en-US" smtClean="0"/>
              <a:t>4/13/24</a:t>
            </a:fld>
            <a:endParaRPr lang="en-US"/>
          </a:p>
        </p:txBody>
      </p:sp>
      <p:sp>
        <p:nvSpPr>
          <p:cNvPr id="6" name="Footer Placeholder 5">
            <a:extLst>
              <a:ext uri="{FF2B5EF4-FFF2-40B4-BE49-F238E27FC236}">
                <a16:creationId xmlns:a16="http://schemas.microsoft.com/office/drawing/2014/main" id="{7E2AEF0C-EDED-6247-AF13-DB707C84BA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4ABAAE-3E09-5A42-8AAD-68D82041DB7A}"/>
              </a:ext>
            </a:extLst>
          </p:cNvPr>
          <p:cNvSpPr>
            <a:spLocks noGrp="1"/>
          </p:cNvSpPr>
          <p:nvPr>
            <p:ph type="sldNum" sz="quarter" idx="12"/>
          </p:nvPr>
        </p:nvSpPr>
        <p:spPr/>
        <p:txBody>
          <a:bodyPr/>
          <a:lstStyle/>
          <a:p>
            <a:fld id="{FE8936E0-467F-FC4E-B9B8-D39702516660}" type="slidenum">
              <a:rPr lang="en-US" smtClean="0"/>
              <a:t>‹#›</a:t>
            </a:fld>
            <a:endParaRPr lang="en-US"/>
          </a:p>
        </p:txBody>
      </p:sp>
    </p:spTree>
    <p:extLst>
      <p:ext uri="{BB962C8B-B14F-4D97-AF65-F5344CB8AC3E}">
        <p14:creationId xmlns:p14="http://schemas.microsoft.com/office/powerpoint/2010/main" val="1919457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95E0A-C6FD-684C-BE61-DDC575F68C07}"/>
              </a:ext>
            </a:extLst>
          </p:cNvPr>
          <p:cNvSpPr>
            <a:spLocks noGrp="1"/>
          </p:cNvSpPr>
          <p:nvPr>
            <p:ph type="title" hasCustomPrompt="1"/>
          </p:nvPr>
        </p:nvSpPr>
        <p:spPr/>
        <p:txBody>
          <a:bodyPr>
            <a:normAutofit/>
          </a:bodyPr>
          <a:lstStyle>
            <a:lvl1pPr>
              <a:defRPr sz="6000" b="0" i="0">
                <a:latin typeface="Gotham Medium" pitchFamily="2" charset="0"/>
                <a:cs typeface="Gotham Medium" pitchFamily="2" charset="0"/>
              </a:defRPr>
            </a:lvl1pPr>
          </a:lstStyle>
          <a:p>
            <a:r>
              <a:rPr lang="en-US" spc="-150" dirty="0">
                <a:solidFill>
                  <a:srgbClr val="54CCF5"/>
                </a:solidFill>
                <a:latin typeface="Gotham Medium" charset="0"/>
                <a:ea typeface="Gotham Medium" charset="0"/>
                <a:cs typeface="Gotham Medium" charset="0"/>
              </a:rPr>
              <a:t>Slide title</a:t>
            </a:r>
            <a:endParaRPr lang="en-US" dirty="0"/>
          </a:p>
        </p:txBody>
      </p:sp>
      <p:sp>
        <p:nvSpPr>
          <p:cNvPr id="3" name="Vertical Text Placeholder 2">
            <a:extLst>
              <a:ext uri="{FF2B5EF4-FFF2-40B4-BE49-F238E27FC236}">
                <a16:creationId xmlns:a16="http://schemas.microsoft.com/office/drawing/2014/main" id="{8C5E64F0-EA47-A246-9F4A-F575290DC600}"/>
              </a:ext>
            </a:extLst>
          </p:cNvPr>
          <p:cNvSpPr>
            <a:spLocks noGrp="1"/>
          </p:cNvSpPr>
          <p:nvPr>
            <p:ph type="body" orient="vert" idx="1"/>
          </p:nvPr>
        </p:nvSpPr>
        <p:spPr/>
        <p:txBody>
          <a:bodyPr vert="eaVert"/>
          <a:lstStyle>
            <a:lvl1pPr>
              <a:defRPr b="0" i="0">
                <a:latin typeface="Gotham Book" pitchFamily="2" charset="0"/>
                <a:cs typeface="Gotham Book" pitchFamily="2" charset="0"/>
              </a:defRPr>
            </a:lvl1pPr>
            <a:lvl2pPr>
              <a:defRPr b="0" i="0">
                <a:latin typeface="Gotham Book" pitchFamily="2" charset="0"/>
                <a:cs typeface="Gotham Book" pitchFamily="2" charset="0"/>
              </a:defRPr>
            </a:lvl2pPr>
            <a:lvl3pPr>
              <a:defRPr b="0" i="0">
                <a:latin typeface="Gotham Book" pitchFamily="2" charset="0"/>
                <a:cs typeface="Gotham Book" pitchFamily="2" charset="0"/>
              </a:defRPr>
            </a:lvl3pPr>
            <a:lvl4pPr>
              <a:defRPr b="0" i="0">
                <a:latin typeface="Gotham Book" pitchFamily="2" charset="0"/>
                <a:cs typeface="Gotham Book" pitchFamily="2" charset="0"/>
              </a:defRPr>
            </a:lvl4pPr>
            <a:lvl5pPr>
              <a:defRPr b="0" i="0">
                <a:latin typeface="Gotham Book" pitchFamily="2" charset="0"/>
                <a:cs typeface="Gotham Book"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DF5295E-ACDA-494A-9881-97D1E6316BE0}"/>
              </a:ext>
            </a:extLst>
          </p:cNvPr>
          <p:cNvSpPr>
            <a:spLocks noGrp="1"/>
          </p:cNvSpPr>
          <p:nvPr>
            <p:ph type="dt" sz="half" idx="10"/>
          </p:nvPr>
        </p:nvSpPr>
        <p:spPr/>
        <p:txBody>
          <a:bodyPr/>
          <a:lstStyle/>
          <a:p>
            <a:fld id="{B6DC5F7C-D12E-B848-AEA4-311FAAAE245D}" type="datetimeFigureOut">
              <a:rPr lang="en-US" smtClean="0"/>
              <a:t>4/13/24</a:t>
            </a:fld>
            <a:endParaRPr lang="en-US"/>
          </a:p>
        </p:txBody>
      </p:sp>
      <p:sp>
        <p:nvSpPr>
          <p:cNvPr id="5" name="Footer Placeholder 4">
            <a:extLst>
              <a:ext uri="{FF2B5EF4-FFF2-40B4-BE49-F238E27FC236}">
                <a16:creationId xmlns:a16="http://schemas.microsoft.com/office/drawing/2014/main" id="{BF0867DA-A713-DD48-A47E-E3B43F5A01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50D5F-20CB-1A48-BCF1-DAEFFA8CABAA}"/>
              </a:ext>
            </a:extLst>
          </p:cNvPr>
          <p:cNvSpPr>
            <a:spLocks noGrp="1"/>
          </p:cNvSpPr>
          <p:nvPr>
            <p:ph type="sldNum" sz="quarter" idx="12"/>
          </p:nvPr>
        </p:nvSpPr>
        <p:spPr/>
        <p:txBody>
          <a:bodyPr/>
          <a:lstStyle/>
          <a:p>
            <a:fld id="{FE8936E0-467F-FC4E-B9B8-D39702516660}" type="slidenum">
              <a:rPr lang="en-US" smtClean="0"/>
              <a:t>‹#›</a:t>
            </a:fld>
            <a:endParaRPr lang="en-US"/>
          </a:p>
        </p:txBody>
      </p:sp>
    </p:spTree>
    <p:extLst>
      <p:ext uri="{BB962C8B-B14F-4D97-AF65-F5344CB8AC3E}">
        <p14:creationId xmlns:p14="http://schemas.microsoft.com/office/powerpoint/2010/main" val="653414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695DDA-6C60-3B4F-9299-CD09185F3B30}"/>
              </a:ext>
            </a:extLst>
          </p:cNvPr>
          <p:cNvSpPr>
            <a:spLocks noGrp="1"/>
          </p:cNvSpPr>
          <p:nvPr>
            <p:ph type="title" orient="vert" hasCustomPrompt="1"/>
          </p:nvPr>
        </p:nvSpPr>
        <p:spPr>
          <a:xfrm>
            <a:off x="8724900" y="365125"/>
            <a:ext cx="2628900" cy="5811838"/>
          </a:xfrm>
        </p:spPr>
        <p:txBody>
          <a:bodyPr vert="eaVert">
            <a:normAutofit/>
          </a:bodyPr>
          <a:lstStyle>
            <a:lvl1pPr>
              <a:defRPr sz="6000"/>
            </a:lvl1pPr>
          </a:lstStyle>
          <a:p>
            <a:r>
              <a:rPr lang="en-US" spc="-150" dirty="0">
                <a:solidFill>
                  <a:srgbClr val="54CCF5"/>
                </a:solidFill>
                <a:latin typeface="Gotham Medium" charset="0"/>
                <a:ea typeface="Gotham Medium" charset="0"/>
                <a:cs typeface="Gotham Medium" charset="0"/>
              </a:rPr>
              <a:t>Slide title</a:t>
            </a:r>
            <a:endParaRPr lang="en-US" dirty="0"/>
          </a:p>
        </p:txBody>
      </p:sp>
      <p:sp>
        <p:nvSpPr>
          <p:cNvPr id="3" name="Vertical Text Placeholder 2">
            <a:extLst>
              <a:ext uri="{FF2B5EF4-FFF2-40B4-BE49-F238E27FC236}">
                <a16:creationId xmlns:a16="http://schemas.microsoft.com/office/drawing/2014/main" id="{6AD5FEDE-1ED6-2A4E-9E4F-AE7ADE422681}"/>
              </a:ext>
            </a:extLst>
          </p:cNvPr>
          <p:cNvSpPr>
            <a:spLocks noGrp="1"/>
          </p:cNvSpPr>
          <p:nvPr>
            <p:ph type="body" orient="vert" idx="1"/>
          </p:nvPr>
        </p:nvSpPr>
        <p:spPr>
          <a:xfrm>
            <a:off x="838200" y="365125"/>
            <a:ext cx="7734300" cy="5811838"/>
          </a:xfrm>
        </p:spPr>
        <p:txBody>
          <a:bodyPr vert="eaVert"/>
          <a:lstStyle>
            <a:lvl1pPr>
              <a:defRPr b="0" i="0">
                <a:latin typeface="Gotham Book" pitchFamily="2" charset="0"/>
                <a:cs typeface="Gotham Book" pitchFamily="2" charset="0"/>
              </a:defRPr>
            </a:lvl1pPr>
            <a:lvl2pPr>
              <a:defRPr b="0" i="0">
                <a:latin typeface="Gotham Book" pitchFamily="2" charset="0"/>
                <a:cs typeface="Gotham Book" pitchFamily="2" charset="0"/>
              </a:defRPr>
            </a:lvl2pPr>
            <a:lvl3pPr>
              <a:defRPr b="0" i="0">
                <a:latin typeface="Gotham Book" pitchFamily="2" charset="0"/>
                <a:cs typeface="Gotham Book" pitchFamily="2" charset="0"/>
              </a:defRPr>
            </a:lvl3pPr>
            <a:lvl4pPr>
              <a:defRPr b="0" i="0">
                <a:latin typeface="Gotham Book" pitchFamily="2" charset="0"/>
                <a:cs typeface="Gotham Book" pitchFamily="2" charset="0"/>
              </a:defRPr>
            </a:lvl4pPr>
            <a:lvl5pPr>
              <a:defRPr b="0" i="0">
                <a:latin typeface="Gotham Book" pitchFamily="2" charset="0"/>
                <a:cs typeface="Gotham Book"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22852E-51B8-AC4A-94EE-60F25FE34D80}"/>
              </a:ext>
            </a:extLst>
          </p:cNvPr>
          <p:cNvSpPr>
            <a:spLocks noGrp="1"/>
          </p:cNvSpPr>
          <p:nvPr>
            <p:ph type="dt" sz="half" idx="10"/>
          </p:nvPr>
        </p:nvSpPr>
        <p:spPr/>
        <p:txBody>
          <a:bodyPr/>
          <a:lstStyle/>
          <a:p>
            <a:fld id="{B6DC5F7C-D12E-B848-AEA4-311FAAAE245D}" type="datetimeFigureOut">
              <a:rPr lang="en-US" smtClean="0"/>
              <a:t>4/13/24</a:t>
            </a:fld>
            <a:endParaRPr lang="en-US"/>
          </a:p>
        </p:txBody>
      </p:sp>
      <p:sp>
        <p:nvSpPr>
          <p:cNvPr id="5" name="Footer Placeholder 4">
            <a:extLst>
              <a:ext uri="{FF2B5EF4-FFF2-40B4-BE49-F238E27FC236}">
                <a16:creationId xmlns:a16="http://schemas.microsoft.com/office/drawing/2014/main" id="{E8E4927B-5BB6-0240-B7FA-2C7C37A277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6DEB18-3AF6-C641-9BD8-983DA6F69F4B}"/>
              </a:ext>
            </a:extLst>
          </p:cNvPr>
          <p:cNvSpPr>
            <a:spLocks noGrp="1"/>
          </p:cNvSpPr>
          <p:nvPr>
            <p:ph type="sldNum" sz="quarter" idx="12"/>
          </p:nvPr>
        </p:nvSpPr>
        <p:spPr/>
        <p:txBody>
          <a:bodyPr/>
          <a:lstStyle/>
          <a:p>
            <a:fld id="{FE8936E0-467F-FC4E-B9B8-D39702516660}" type="slidenum">
              <a:rPr lang="en-US" smtClean="0"/>
              <a:t>‹#›</a:t>
            </a:fld>
            <a:endParaRPr lang="en-US"/>
          </a:p>
        </p:txBody>
      </p:sp>
    </p:spTree>
    <p:extLst>
      <p:ext uri="{BB962C8B-B14F-4D97-AF65-F5344CB8AC3E}">
        <p14:creationId xmlns:p14="http://schemas.microsoft.com/office/powerpoint/2010/main" val="425425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4342DAC-6150-1347-9D4C-CF9EE8E105C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9C697D-0512-C948-BF68-718A5782C892}"/>
              </a:ext>
            </a:extLst>
          </p:cNvPr>
          <p:cNvSpPr>
            <a:spLocks noGrp="1"/>
          </p:cNvSpPr>
          <p:nvPr>
            <p:ph type="ctrTitle" hasCustomPrompt="1"/>
          </p:nvPr>
        </p:nvSpPr>
        <p:spPr>
          <a:xfrm>
            <a:off x="6996604" y="2008309"/>
            <a:ext cx="4474050" cy="1894347"/>
          </a:xfrm>
        </p:spPr>
        <p:txBody>
          <a:bodyPr anchor="b"/>
          <a:lstStyle>
            <a:lvl1pPr algn="l">
              <a:defRPr sz="6000" b="1" i="0">
                <a:solidFill>
                  <a:srgbClr val="FF0000"/>
                </a:solidFill>
                <a:latin typeface="Gotham Bold" pitchFamily="2" charset="0"/>
                <a:cs typeface="Gotham Bold" pitchFamily="2" charset="0"/>
              </a:defRPr>
            </a:lvl1pPr>
          </a:lstStyle>
          <a:p>
            <a:r>
              <a:rPr lang="en-US" sz="6000" b="1" spc="-150" dirty="0">
                <a:solidFill>
                  <a:srgbClr val="FF0000"/>
                </a:solidFill>
                <a:latin typeface="Gotham Medium" pitchFamily="2" charset="0"/>
              </a:rPr>
              <a:t>Staff</a:t>
            </a:r>
            <a:br>
              <a:rPr lang="en-US" sz="6000" b="1" spc="-150" dirty="0">
                <a:solidFill>
                  <a:srgbClr val="FF0000"/>
                </a:solidFill>
                <a:latin typeface="Gotham Medium" pitchFamily="2" charset="0"/>
              </a:rPr>
            </a:br>
            <a:r>
              <a:rPr lang="en-US" sz="6000" b="1" spc="-150" dirty="0">
                <a:solidFill>
                  <a:srgbClr val="FF0000"/>
                </a:solidFill>
                <a:latin typeface="Gotham Medium" pitchFamily="2" charset="0"/>
              </a:rPr>
              <a:t>Member</a:t>
            </a:r>
          </a:p>
        </p:txBody>
      </p:sp>
      <p:sp>
        <p:nvSpPr>
          <p:cNvPr id="3" name="Subtitle 2">
            <a:extLst>
              <a:ext uri="{FF2B5EF4-FFF2-40B4-BE49-F238E27FC236}">
                <a16:creationId xmlns:a16="http://schemas.microsoft.com/office/drawing/2014/main" id="{3DB372AF-A1EF-074F-B740-378CD863F37E}"/>
              </a:ext>
            </a:extLst>
          </p:cNvPr>
          <p:cNvSpPr>
            <a:spLocks noGrp="1"/>
          </p:cNvSpPr>
          <p:nvPr>
            <p:ph type="subTitle" idx="1" hasCustomPrompt="1"/>
          </p:nvPr>
        </p:nvSpPr>
        <p:spPr>
          <a:xfrm>
            <a:off x="8707861" y="4183156"/>
            <a:ext cx="2939853" cy="1041987"/>
          </a:xfrm>
        </p:spPr>
        <p:txBody>
          <a:bodyPr/>
          <a:lstStyle>
            <a:lvl1pPr marL="0" indent="0" algn="l">
              <a:lnSpc>
                <a:spcPct val="100000"/>
              </a:lnSpc>
              <a:buNone/>
              <a:defRPr sz="2400" b="0" i="0">
                <a:solidFill>
                  <a:schemeClr val="bg1"/>
                </a:solidFill>
                <a:latin typeface="Gotham Medium" pitchFamily="2" charset="0"/>
                <a:cs typeface="Gotham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solidFill>
                  <a:schemeClr val="bg1"/>
                </a:solidFill>
                <a:latin typeface="Gotham Medium" pitchFamily="2" charset="0"/>
              </a:rPr>
              <a:t>Staff Title </a:t>
            </a:r>
          </a:p>
        </p:txBody>
      </p:sp>
      <p:sp>
        <p:nvSpPr>
          <p:cNvPr id="4" name="Date Placeholder 3">
            <a:extLst>
              <a:ext uri="{FF2B5EF4-FFF2-40B4-BE49-F238E27FC236}">
                <a16:creationId xmlns:a16="http://schemas.microsoft.com/office/drawing/2014/main" id="{10A61DA7-3867-0844-A244-CD8B64E0BCBD}"/>
              </a:ext>
            </a:extLst>
          </p:cNvPr>
          <p:cNvSpPr>
            <a:spLocks noGrp="1"/>
          </p:cNvSpPr>
          <p:nvPr>
            <p:ph type="dt" sz="half" idx="10"/>
          </p:nvPr>
        </p:nvSpPr>
        <p:spPr/>
        <p:txBody>
          <a:bodyPr/>
          <a:lstStyle/>
          <a:p>
            <a:fld id="{B6DC5F7C-D12E-B848-AEA4-311FAAAE245D}" type="datetimeFigureOut">
              <a:rPr lang="en-US" smtClean="0"/>
              <a:t>4/13/24</a:t>
            </a:fld>
            <a:endParaRPr lang="en-US"/>
          </a:p>
        </p:txBody>
      </p:sp>
      <p:sp>
        <p:nvSpPr>
          <p:cNvPr id="5" name="Footer Placeholder 4">
            <a:extLst>
              <a:ext uri="{FF2B5EF4-FFF2-40B4-BE49-F238E27FC236}">
                <a16:creationId xmlns:a16="http://schemas.microsoft.com/office/drawing/2014/main" id="{C3A41E9E-39E8-5E4E-9BCC-C9E141A5D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7F2917-61AB-FF4E-BA16-8943A09AA1EB}"/>
              </a:ext>
            </a:extLst>
          </p:cNvPr>
          <p:cNvSpPr>
            <a:spLocks noGrp="1"/>
          </p:cNvSpPr>
          <p:nvPr>
            <p:ph type="sldNum" sz="quarter" idx="12"/>
          </p:nvPr>
        </p:nvSpPr>
        <p:spPr/>
        <p:txBody>
          <a:bodyPr/>
          <a:lstStyle/>
          <a:p>
            <a:fld id="{FE8936E0-467F-FC4E-B9B8-D39702516660}" type="slidenum">
              <a:rPr lang="en-US" smtClean="0"/>
              <a:t>‹#›</a:t>
            </a:fld>
            <a:endParaRPr lang="en-US"/>
          </a:p>
        </p:txBody>
      </p:sp>
    </p:spTree>
    <p:extLst>
      <p:ext uri="{BB962C8B-B14F-4D97-AF65-F5344CB8AC3E}">
        <p14:creationId xmlns:p14="http://schemas.microsoft.com/office/powerpoint/2010/main" val="1259833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B9BF69-A1D2-094A-921E-AC03C74B1C46}"/>
              </a:ext>
              <a:ext uri="{C183D7F6-B498-43B3-948B-1728B52AA6E4}">
                <adec:decorative xmlns:adec="http://schemas.microsoft.com/office/drawing/2017/decorative" val="1"/>
              </a:ext>
            </a:extLst>
          </p:cNvPr>
          <p:cNvSpPr/>
          <p:nvPr userDrawn="1"/>
        </p:nvSpPr>
        <p:spPr>
          <a:xfrm>
            <a:off x="152399" y="152399"/>
            <a:ext cx="11887201" cy="6553201"/>
          </a:xfrm>
          <a:prstGeom prst="rect">
            <a:avLst/>
          </a:prstGeom>
          <a:solidFill>
            <a:srgbClr val="54CCF5"/>
          </a:solidFill>
          <a:ln w="304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52A4E60-12AB-5E4F-AE1D-CC620966A588}"/>
              </a:ext>
              <a:ext uri="{C183D7F6-B498-43B3-948B-1728B52AA6E4}">
                <adec:decorative xmlns:adec="http://schemas.microsoft.com/office/drawing/2017/decorative" val="1"/>
              </a:ext>
            </a:extLst>
          </p:cNvPr>
          <p:cNvPicPr>
            <a:picLocks noChangeAspect="1"/>
          </p:cNvPicPr>
          <p:nvPr userDrawn="1"/>
        </p:nvPicPr>
        <p:blipFill>
          <a:blip r:embed="rId2">
            <a:biLevel thresh="50000"/>
            <a:extLst>
              <a:ext uri="{28A0092B-C50C-407E-A947-70E740481C1C}">
                <a14:useLocalDpi xmlns:a14="http://schemas.microsoft.com/office/drawing/2010/main" val="0"/>
              </a:ext>
            </a:extLst>
          </a:blip>
          <a:stretch>
            <a:fillRect/>
          </a:stretch>
        </p:blipFill>
        <p:spPr>
          <a:xfrm>
            <a:off x="937260" y="6092913"/>
            <a:ext cx="868680" cy="2074459"/>
          </a:xfrm>
          <a:prstGeom prst="rect">
            <a:avLst/>
          </a:prstGeom>
          <a:noFill/>
        </p:spPr>
      </p:pic>
      <p:pic>
        <p:nvPicPr>
          <p:cNvPr id="9" name="Picture 8">
            <a:extLst>
              <a:ext uri="{FF2B5EF4-FFF2-40B4-BE49-F238E27FC236}">
                <a16:creationId xmlns:a16="http://schemas.microsoft.com/office/drawing/2014/main" id="{C5974C16-3C97-F14E-A663-4DE676CDA44E}"/>
              </a:ext>
              <a:ext uri="{C183D7F6-B498-43B3-948B-1728B52AA6E4}">
                <adec:decorative xmlns:adec="http://schemas.microsoft.com/office/drawing/2017/decorative" val="1"/>
              </a:ext>
            </a:extLst>
          </p:cNvPr>
          <p:cNvPicPr>
            <a:picLocks noChangeAspect="1"/>
          </p:cNvPicPr>
          <p:nvPr userDrawn="1"/>
        </p:nvPicPr>
        <p:blipFill>
          <a:blip r:embed="rId2">
            <a:biLevel thresh="50000"/>
            <a:extLst>
              <a:ext uri="{28A0092B-C50C-407E-A947-70E740481C1C}">
                <a14:useLocalDpi xmlns:a14="http://schemas.microsoft.com/office/drawing/2010/main" val="0"/>
              </a:ext>
            </a:extLst>
          </a:blip>
          <a:stretch>
            <a:fillRect/>
          </a:stretch>
        </p:blipFill>
        <p:spPr>
          <a:xfrm>
            <a:off x="609600" y="5438227"/>
            <a:ext cx="868680" cy="2074459"/>
          </a:xfrm>
          <a:prstGeom prst="rect">
            <a:avLst/>
          </a:prstGeom>
          <a:noFill/>
        </p:spPr>
      </p:pic>
      <p:sp>
        <p:nvSpPr>
          <p:cNvPr id="2" name="Title 1">
            <a:extLst>
              <a:ext uri="{FF2B5EF4-FFF2-40B4-BE49-F238E27FC236}">
                <a16:creationId xmlns:a16="http://schemas.microsoft.com/office/drawing/2014/main" id="{529800BE-209B-B84B-8633-8BDFD1FBB7C7}"/>
              </a:ext>
            </a:extLst>
          </p:cNvPr>
          <p:cNvSpPr>
            <a:spLocks noGrp="1"/>
          </p:cNvSpPr>
          <p:nvPr>
            <p:ph type="title" hasCustomPrompt="1"/>
          </p:nvPr>
        </p:nvSpPr>
        <p:spPr>
          <a:xfrm>
            <a:off x="838199" y="0"/>
            <a:ext cx="10515600" cy="6858000"/>
          </a:xfrm>
        </p:spPr>
        <p:txBody>
          <a:bodyPr anchor="ctr"/>
          <a:lstStyle>
            <a:lvl1pPr algn="ctr">
              <a:defRPr sz="6000" b="1" i="0">
                <a:solidFill>
                  <a:schemeClr val="bg1"/>
                </a:solidFill>
                <a:latin typeface="Gotham Bold" pitchFamily="2" charset="0"/>
                <a:cs typeface="Gotham Bold" pitchFamily="2" charset="0"/>
              </a:defRPr>
            </a:lvl1pPr>
          </a:lstStyle>
          <a:p>
            <a:pPr>
              <a:spcAft>
                <a:spcPts val="1200"/>
              </a:spcAft>
            </a:pPr>
            <a:r>
              <a:rPr lang="en-US" spc="-150" dirty="0">
                <a:solidFill>
                  <a:schemeClr val="bg1"/>
                </a:solidFill>
                <a:latin typeface="Gotham Medium" charset="0"/>
                <a:ea typeface="Gotham Medium" charset="0"/>
                <a:cs typeface="Gotham Medium" charset="0"/>
              </a:rPr>
              <a:t>Use this</a:t>
            </a:r>
            <a:br>
              <a:rPr lang="en-US" spc="-150" dirty="0">
                <a:solidFill>
                  <a:schemeClr val="bg1"/>
                </a:solidFill>
                <a:latin typeface="Gotham Medium" charset="0"/>
                <a:ea typeface="Gotham Medium" charset="0"/>
                <a:cs typeface="Gotham Medium" charset="0"/>
              </a:rPr>
            </a:br>
            <a:r>
              <a:rPr lang="en-US" spc="-150" dirty="0">
                <a:solidFill>
                  <a:schemeClr val="bg1"/>
                </a:solidFill>
                <a:latin typeface="Gotham Medium" charset="0"/>
                <a:ea typeface="Gotham Medium" charset="0"/>
                <a:cs typeface="Gotham Medium" charset="0"/>
              </a:rPr>
              <a:t>for one big</a:t>
            </a:r>
            <a:br>
              <a:rPr lang="en-US" spc="-150" dirty="0">
                <a:solidFill>
                  <a:schemeClr val="bg1"/>
                </a:solidFill>
                <a:latin typeface="Gotham Medium" charset="0"/>
                <a:ea typeface="Gotham Medium" charset="0"/>
                <a:cs typeface="Gotham Medium" charset="0"/>
              </a:rPr>
            </a:br>
            <a:r>
              <a:rPr lang="en-US" spc="-150" dirty="0">
                <a:solidFill>
                  <a:schemeClr val="bg1"/>
                </a:solidFill>
                <a:latin typeface="Gotham Medium" charset="0"/>
                <a:ea typeface="Gotham Medium" charset="0"/>
                <a:cs typeface="Gotham Medium" charset="0"/>
              </a:rPr>
              <a:t>statement.</a:t>
            </a:r>
          </a:p>
        </p:txBody>
      </p:sp>
      <p:pic>
        <p:nvPicPr>
          <p:cNvPr id="6" name="Picture 5">
            <a:extLst>
              <a:ext uri="{FF2B5EF4-FFF2-40B4-BE49-F238E27FC236}">
                <a16:creationId xmlns:a16="http://schemas.microsoft.com/office/drawing/2014/main" id="{6F87CB31-B1B3-B04B-BA50-AB7ABAF78CB9}"/>
              </a:ext>
              <a:ext uri="{C183D7F6-B498-43B3-948B-1728B52AA6E4}">
                <adec:decorative xmlns:adec="http://schemas.microsoft.com/office/drawing/2017/decorative" val="1"/>
              </a:ext>
            </a:extLst>
          </p:cNvPr>
          <p:cNvPicPr>
            <a:picLocks noChangeAspect="1"/>
          </p:cNvPicPr>
          <p:nvPr userDrawn="1"/>
        </p:nvPicPr>
        <p:blipFill>
          <a:blip r:embed="rId2">
            <a:biLevel thresh="50000"/>
            <a:extLst>
              <a:ext uri="{28A0092B-C50C-407E-A947-70E740481C1C}">
                <a14:useLocalDpi xmlns:a14="http://schemas.microsoft.com/office/drawing/2010/main" val="0"/>
              </a:ext>
            </a:extLst>
          </a:blip>
          <a:stretch>
            <a:fillRect/>
          </a:stretch>
        </p:blipFill>
        <p:spPr>
          <a:xfrm>
            <a:off x="10843260" y="-1494430"/>
            <a:ext cx="868680" cy="2074459"/>
          </a:xfrm>
          <a:prstGeom prst="rect">
            <a:avLst/>
          </a:prstGeom>
          <a:noFill/>
        </p:spPr>
      </p:pic>
    </p:spTree>
    <p:extLst>
      <p:ext uri="{BB962C8B-B14F-4D97-AF65-F5344CB8AC3E}">
        <p14:creationId xmlns:p14="http://schemas.microsoft.com/office/powerpoint/2010/main" val="2837184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F0927-F12D-3845-BCF3-CB1EB9A4DB63}"/>
              </a:ext>
            </a:extLst>
          </p:cNvPr>
          <p:cNvSpPr>
            <a:spLocks noGrp="1"/>
          </p:cNvSpPr>
          <p:nvPr>
            <p:ph type="title" hasCustomPrompt="1"/>
          </p:nvPr>
        </p:nvSpPr>
        <p:spPr>
          <a:xfrm>
            <a:off x="838200" y="1653810"/>
            <a:ext cx="10515600" cy="1325563"/>
          </a:xfrm>
        </p:spPr>
        <p:txBody>
          <a:bodyPr>
            <a:noAutofit/>
          </a:bodyPr>
          <a:lstStyle>
            <a:lvl1pPr algn="ctr">
              <a:defRPr sz="5600" b="0" i="0" spc="-150">
                <a:solidFill>
                  <a:srgbClr val="54CCF5"/>
                </a:solidFill>
                <a:latin typeface="Gotham Medium" pitchFamily="2" charset="0"/>
                <a:cs typeface="Gotham Medium" pitchFamily="2" charset="0"/>
              </a:defRPr>
            </a:lvl1pPr>
          </a:lstStyle>
          <a:p>
            <a:r>
              <a:rPr lang="en-US" spc="-150" dirty="0">
                <a:solidFill>
                  <a:srgbClr val="54CCF5"/>
                </a:solidFill>
                <a:latin typeface="Gotham Medium" charset="0"/>
                <a:ea typeface="Gotham Medium" charset="0"/>
                <a:cs typeface="Gotham Medium" charset="0"/>
              </a:rPr>
              <a:t>Slide title, which</a:t>
            </a:r>
            <a:br>
              <a:rPr lang="en-US" spc="-150" dirty="0">
                <a:solidFill>
                  <a:srgbClr val="54CCF5"/>
                </a:solidFill>
                <a:latin typeface="Gotham Medium" charset="0"/>
                <a:ea typeface="Gotham Medium" charset="0"/>
                <a:cs typeface="Gotham Medium" charset="0"/>
              </a:rPr>
            </a:br>
            <a:r>
              <a:rPr lang="en-US" spc="-150" dirty="0">
                <a:solidFill>
                  <a:srgbClr val="54CCF5"/>
                </a:solidFill>
                <a:latin typeface="Gotham Medium" charset="0"/>
                <a:ea typeface="Gotham Medium" charset="0"/>
                <a:cs typeface="Gotham Medium" charset="0"/>
              </a:rPr>
              <a:t>can be two lines</a:t>
            </a:r>
          </a:p>
        </p:txBody>
      </p:sp>
      <p:sp>
        <p:nvSpPr>
          <p:cNvPr id="6" name="TextBox 5">
            <a:extLst>
              <a:ext uri="{FF2B5EF4-FFF2-40B4-BE49-F238E27FC236}">
                <a16:creationId xmlns:a16="http://schemas.microsoft.com/office/drawing/2014/main" id="{F726D85B-EABC-D646-A145-0402C917400C}"/>
              </a:ext>
            </a:extLst>
          </p:cNvPr>
          <p:cNvSpPr txBox="1"/>
          <p:nvPr userDrawn="1"/>
        </p:nvSpPr>
        <p:spPr>
          <a:xfrm>
            <a:off x="1524000" y="3151635"/>
            <a:ext cx="9144000" cy="554730"/>
          </a:xfrm>
          <a:prstGeom prst="rect">
            <a:avLst/>
          </a:prstGeom>
          <a:noFill/>
        </p:spPr>
        <p:txBody>
          <a:bodyPr wrap="square" rtlCol="0" anchor="ctr" anchorCtr="0">
            <a:noAutofit/>
          </a:bodyPr>
          <a:lstStyle/>
          <a:p>
            <a:pPr algn="ctr">
              <a:spcBef>
                <a:spcPts val="1200"/>
              </a:spcBef>
              <a:spcAft>
                <a:spcPts val="1800"/>
              </a:spcAft>
            </a:pPr>
            <a:r>
              <a:rPr lang="en-US" sz="2000" spc="-150" dirty="0">
                <a:solidFill>
                  <a:srgbClr val="54CCF5"/>
                </a:solidFill>
                <a:latin typeface="Gotham Medium" charset="0"/>
                <a:ea typeface="Gotham Medium" charset="0"/>
                <a:cs typeface="Gotham Medium" charset="0"/>
              </a:rPr>
              <a:t>••••••••••</a:t>
            </a:r>
          </a:p>
        </p:txBody>
      </p:sp>
      <p:sp>
        <p:nvSpPr>
          <p:cNvPr id="7" name="Title 1">
            <a:extLst>
              <a:ext uri="{FF2B5EF4-FFF2-40B4-BE49-F238E27FC236}">
                <a16:creationId xmlns:a16="http://schemas.microsoft.com/office/drawing/2014/main" id="{EE743827-5005-6A46-8948-F82023F419BB}"/>
              </a:ext>
            </a:extLst>
          </p:cNvPr>
          <p:cNvSpPr txBox="1">
            <a:spLocks/>
          </p:cNvSpPr>
          <p:nvPr userDrawn="1"/>
        </p:nvSpPr>
        <p:spPr>
          <a:xfrm>
            <a:off x="666719" y="173752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pc="-150" dirty="0">
              <a:solidFill>
                <a:srgbClr val="54CCF5"/>
              </a:solidFill>
              <a:latin typeface="Gotham Medium" charset="0"/>
              <a:ea typeface="Gotham Medium" charset="0"/>
              <a:cs typeface="Gotham Medium" charset="0"/>
            </a:endParaRPr>
          </a:p>
        </p:txBody>
      </p:sp>
      <p:sp>
        <p:nvSpPr>
          <p:cNvPr id="10" name="Subtitle 2">
            <a:extLst>
              <a:ext uri="{FF2B5EF4-FFF2-40B4-BE49-F238E27FC236}">
                <a16:creationId xmlns:a16="http://schemas.microsoft.com/office/drawing/2014/main" id="{627B9EDF-12E2-3040-A5EE-9229AB9F713B}"/>
              </a:ext>
            </a:extLst>
          </p:cNvPr>
          <p:cNvSpPr>
            <a:spLocks noGrp="1"/>
          </p:cNvSpPr>
          <p:nvPr>
            <p:ph type="subTitle" idx="1" hasCustomPrompt="1"/>
          </p:nvPr>
        </p:nvSpPr>
        <p:spPr>
          <a:xfrm>
            <a:off x="2697517" y="3794917"/>
            <a:ext cx="6791969" cy="2233915"/>
          </a:xfrm>
        </p:spPr>
        <p:txBody>
          <a:bodyPr>
            <a:normAutofit/>
          </a:bodyPr>
          <a:lstStyle>
            <a:lvl1pPr marL="0" marR="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sz="3600" b="0" i="0" spc="-150" baseline="0">
                <a:solidFill>
                  <a:schemeClr val="tx1"/>
                </a:solidFill>
                <a:latin typeface="Gotham Book" pitchFamily="2" charset="0"/>
                <a:cs typeface="Gotham Boo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ctr"/>
            <a:r>
              <a:rPr lang="en-US" sz="2400" spc="-150" dirty="0">
                <a:latin typeface="Gotham Book" charset="0"/>
                <a:ea typeface="Gotham Book" charset="0"/>
                <a:cs typeface="Gotham Book" charset="0"/>
              </a:rPr>
              <a:t>A pithy little subtitle</a:t>
            </a:r>
            <a:br>
              <a:rPr lang="en-US" sz="2400" spc="-150" dirty="0">
                <a:latin typeface="Gotham Book" charset="0"/>
                <a:ea typeface="Gotham Book" charset="0"/>
                <a:cs typeface="Gotham Book" charset="0"/>
              </a:rPr>
            </a:br>
            <a:r>
              <a:rPr lang="en-US" sz="2400" spc="-150" dirty="0">
                <a:latin typeface="Gotham Book" charset="0"/>
                <a:ea typeface="Gotham Book" charset="0"/>
                <a:cs typeface="Gotham Book" charset="0"/>
              </a:rPr>
              <a:t>or pleasant sentence</a:t>
            </a:r>
            <a:br>
              <a:rPr lang="en-US" sz="2400" spc="-150" dirty="0">
                <a:latin typeface="Gotham Book" charset="0"/>
                <a:ea typeface="Gotham Book" charset="0"/>
                <a:cs typeface="Gotham Book" charset="0"/>
              </a:rPr>
            </a:br>
            <a:r>
              <a:rPr lang="en-US" sz="2400" spc="-150" dirty="0">
                <a:latin typeface="Gotham Book" charset="0"/>
                <a:ea typeface="Gotham Book" charset="0"/>
                <a:cs typeface="Gotham Book" charset="0"/>
              </a:rPr>
              <a:t>can go here.</a:t>
            </a:r>
            <a:endParaRPr lang="en-US" sz="1600" dirty="0">
              <a:latin typeface="Gotham Book" charset="0"/>
              <a:ea typeface="Gotham Book" charset="0"/>
              <a:cs typeface="Gotham Book" charset="0"/>
            </a:endParaRPr>
          </a:p>
        </p:txBody>
      </p:sp>
    </p:spTree>
    <p:extLst>
      <p:ext uri="{BB962C8B-B14F-4D97-AF65-F5344CB8AC3E}">
        <p14:creationId xmlns:p14="http://schemas.microsoft.com/office/powerpoint/2010/main" val="3040333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8B2D-B77C-8740-B1EB-8F6D8F9A2581}"/>
              </a:ext>
            </a:extLst>
          </p:cNvPr>
          <p:cNvSpPr>
            <a:spLocks noGrp="1"/>
          </p:cNvSpPr>
          <p:nvPr>
            <p:ph type="title" hasCustomPrompt="1"/>
          </p:nvPr>
        </p:nvSpPr>
        <p:spPr>
          <a:xfrm>
            <a:off x="1358134" y="440075"/>
            <a:ext cx="9980676" cy="1325563"/>
          </a:xfrm>
        </p:spPr>
        <p:txBody>
          <a:bodyPr>
            <a:normAutofit/>
          </a:bodyPr>
          <a:lstStyle>
            <a:lvl1pPr algn="l">
              <a:defRPr sz="6000" b="0" i="0">
                <a:solidFill>
                  <a:srgbClr val="54CCF5"/>
                </a:solidFill>
                <a:latin typeface="Gotham Medium" pitchFamily="2" charset="0"/>
                <a:cs typeface="Gotham Medium" pitchFamily="2" charset="0"/>
              </a:defRPr>
            </a:lvl1pPr>
          </a:lstStyle>
          <a:p>
            <a:pPr algn="l"/>
            <a:r>
              <a:rPr lang="en-US" spc="-150" dirty="0">
                <a:solidFill>
                  <a:srgbClr val="54CCF5"/>
                </a:solidFill>
                <a:latin typeface="Gotham Medium" charset="0"/>
                <a:ea typeface="Gotham Medium" charset="0"/>
                <a:cs typeface="Gotham Medium" charset="0"/>
              </a:rPr>
              <a:t>Slide title</a:t>
            </a:r>
          </a:p>
        </p:txBody>
      </p:sp>
      <p:sp>
        <p:nvSpPr>
          <p:cNvPr id="3" name="Content Placeholder 2">
            <a:extLst>
              <a:ext uri="{FF2B5EF4-FFF2-40B4-BE49-F238E27FC236}">
                <a16:creationId xmlns:a16="http://schemas.microsoft.com/office/drawing/2014/main" id="{F742041D-F995-F34F-9E1F-7A0F900BC9DB}"/>
              </a:ext>
            </a:extLst>
          </p:cNvPr>
          <p:cNvSpPr>
            <a:spLocks noGrp="1"/>
          </p:cNvSpPr>
          <p:nvPr>
            <p:ph idx="1"/>
          </p:nvPr>
        </p:nvSpPr>
        <p:spPr>
          <a:xfrm>
            <a:off x="1371875" y="2066587"/>
            <a:ext cx="10515600" cy="4351338"/>
          </a:xfrm>
        </p:spPr>
        <p:txBody>
          <a:bodyPr>
            <a:normAutofit/>
          </a:bodyPr>
          <a:lstStyle>
            <a:lvl1pPr>
              <a:defRPr sz="3600" b="0" i="0">
                <a:latin typeface="Gotham Book" pitchFamily="2" charset="0"/>
                <a:cs typeface="Gotham Book" pitchFamily="2" charset="0"/>
              </a:defRPr>
            </a:lvl1pPr>
            <a:lvl2pPr>
              <a:defRPr sz="3600" b="0" i="0">
                <a:latin typeface="Gotham Book" pitchFamily="2" charset="0"/>
                <a:cs typeface="Gotham Book" pitchFamily="2" charset="0"/>
              </a:defRPr>
            </a:lvl2pPr>
            <a:lvl3pPr>
              <a:defRPr sz="3600" b="0" i="0">
                <a:latin typeface="Gotham Book" pitchFamily="2" charset="0"/>
                <a:cs typeface="Gotham Book" pitchFamily="2" charset="0"/>
              </a:defRPr>
            </a:lvl3pPr>
            <a:lvl4pPr>
              <a:defRPr sz="3600" b="0" i="0">
                <a:latin typeface="Gotham Book" pitchFamily="2" charset="0"/>
                <a:cs typeface="Gotham Book" pitchFamily="2" charset="0"/>
              </a:defRPr>
            </a:lvl4pPr>
            <a:lvl5pPr>
              <a:defRPr sz="3600" b="0" i="0">
                <a:latin typeface="Gotham Book" pitchFamily="2" charset="0"/>
                <a:cs typeface="Gotham Book"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FC61D860-453F-D943-A4B3-3FB51FF56EA1}"/>
              </a:ext>
            </a:extLst>
          </p:cNvPr>
          <p:cNvSpPr/>
          <p:nvPr userDrawn="1"/>
        </p:nvSpPr>
        <p:spPr>
          <a:xfrm>
            <a:off x="1358134" y="1578868"/>
            <a:ext cx="3305713" cy="369332"/>
          </a:xfrm>
          <a:prstGeom prst="rect">
            <a:avLst/>
          </a:prstGeom>
        </p:spPr>
        <p:txBody>
          <a:bodyPr wrap="none">
            <a:spAutoFit/>
          </a:bodyPr>
          <a:lstStyle/>
          <a:p>
            <a:r>
              <a:rPr lang="en-US" sz="1800" spc="-150" dirty="0">
                <a:solidFill>
                  <a:srgbClr val="54CCF5"/>
                </a:solidFill>
                <a:latin typeface="Gotham Medium" charset="0"/>
                <a:ea typeface="Gotham Medium" charset="0"/>
                <a:cs typeface="Gotham Medium" charset="0"/>
              </a:rPr>
              <a:t>•••••••••••••••••••••••••••••••••</a:t>
            </a:r>
            <a:endParaRPr lang="en-US" dirty="0"/>
          </a:p>
        </p:txBody>
      </p:sp>
    </p:spTree>
    <p:extLst>
      <p:ext uri="{BB962C8B-B14F-4D97-AF65-F5344CB8AC3E}">
        <p14:creationId xmlns:p14="http://schemas.microsoft.com/office/powerpoint/2010/main" val="3559038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5" name="Picture 4" descr="Students sitting and socializing in the grass in front of Frasier Hall on the KU campus.">
            <a:extLst>
              <a:ext uri="{FF2B5EF4-FFF2-40B4-BE49-F238E27FC236}">
                <a16:creationId xmlns:a16="http://schemas.microsoft.com/office/drawing/2014/main" id="{53DDEE6C-8A9A-2647-B44A-A9FE4A2C9B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C0806958-1A92-9742-9D60-E2EF0B206269}"/>
              </a:ext>
            </a:extLst>
          </p:cNvPr>
          <p:cNvSpPr>
            <a:spLocks noGrp="1"/>
          </p:cNvSpPr>
          <p:nvPr>
            <p:ph type="ctrTitle" hasCustomPrompt="1"/>
          </p:nvPr>
        </p:nvSpPr>
        <p:spPr>
          <a:xfrm>
            <a:off x="6996604" y="2008309"/>
            <a:ext cx="4474050" cy="1894347"/>
          </a:xfrm>
        </p:spPr>
        <p:txBody>
          <a:bodyPr anchor="b"/>
          <a:lstStyle>
            <a:lvl1pPr algn="l">
              <a:defRPr sz="6000" b="1" i="0">
                <a:solidFill>
                  <a:srgbClr val="FF0000"/>
                </a:solidFill>
                <a:latin typeface="Gotham Bold" pitchFamily="2" charset="0"/>
                <a:cs typeface="Gotham Bold" pitchFamily="2" charset="0"/>
              </a:defRPr>
            </a:lvl1pPr>
          </a:lstStyle>
          <a:p>
            <a:r>
              <a:rPr lang="en-US" sz="6000" b="1" spc="-150" dirty="0">
                <a:solidFill>
                  <a:srgbClr val="FF0000"/>
                </a:solidFill>
                <a:latin typeface="Gotham Medium" pitchFamily="2" charset="0"/>
              </a:rPr>
              <a:t>Thanks for using this</a:t>
            </a:r>
          </a:p>
        </p:txBody>
      </p:sp>
      <p:sp>
        <p:nvSpPr>
          <p:cNvPr id="13" name="Subtitle 2">
            <a:extLst>
              <a:ext uri="{FF2B5EF4-FFF2-40B4-BE49-F238E27FC236}">
                <a16:creationId xmlns:a16="http://schemas.microsoft.com/office/drawing/2014/main" id="{2AD21E75-1E3B-6242-AA1F-0BB17A4839C7}"/>
              </a:ext>
            </a:extLst>
          </p:cNvPr>
          <p:cNvSpPr>
            <a:spLocks noGrp="1"/>
          </p:cNvSpPr>
          <p:nvPr>
            <p:ph type="subTitle" idx="1" hasCustomPrompt="1"/>
          </p:nvPr>
        </p:nvSpPr>
        <p:spPr>
          <a:xfrm>
            <a:off x="8707861" y="4183156"/>
            <a:ext cx="2939853" cy="1041987"/>
          </a:xfrm>
        </p:spPr>
        <p:txBody>
          <a:bodyPr/>
          <a:lstStyle>
            <a:lvl1pPr marL="0" indent="0" algn="l">
              <a:lnSpc>
                <a:spcPct val="100000"/>
              </a:lnSpc>
              <a:spcBef>
                <a:spcPts val="600"/>
              </a:spcBef>
              <a:buNone/>
              <a:defRPr sz="2400" b="0" i="0">
                <a:solidFill>
                  <a:schemeClr val="bg1"/>
                </a:solidFill>
                <a:latin typeface="Gotham Medium" pitchFamily="2" charset="0"/>
                <a:cs typeface="Gotham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solidFill>
                  <a:schemeClr val="bg1"/>
                </a:solidFill>
                <a:latin typeface="Gotham Medium" pitchFamily="2" charset="0"/>
              </a:rPr>
              <a:t>We hope you liked the deck!</a:t>
            </a:r>
          </a:p>
        </p:txBody>
      </p:sp>
    </p:spTree>
    <p:extLst>
      <p:ext uri="{BB962C8B-B14F-4D97-AF65-F5344CB8AC3E}">
        <p14:creationId xmlns:p14="http://schemas.microsoft.com/office/powerpoint/2010/main" val="174082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843EF-A191-8844-B097-A632E7530832}"/>
              </a:ext>
            </a:extLst>
          </p:cNvPr>
          <p:cNvSpPr>
            <a:spLocks noGrp="1"/>
          </p:cNvSpPr>
          <p:nvPr>
            <p:ph type="title" hasCustomPrompt="1"/>
          </p:nvPr>
        </p:nvSpPr>
        <p:spPr/>
        <p:txBody>
          <a:bodyPr>
            <a:normAutofit/>
          </a:bodyPr>
          <a:lstStyle>
            <a:lvl1pPr>
              <a:defRPr sz="6000" b="0" i="0">
                <a:latin typeface="Gotham Medium" pitchFamily="2" charset="0"/>
                <a:cs typeface="Gotham Medium" pitchFamily="2" charset="0"/>
              </a:defRPr>
            </a:lvl1pPr>
          </a:lstStyle>
          <a:p>
            <a:r>
              <a:rPr lang="en-US" spc="-150" dirty="0">
                <a:solidFill>
                  <a:srgbClr val="54CCF5"/>
                </a:solidFill>
                <a:latin typeface="Gotham Medium" charset="0"/>
                <a:ea typeface="Gotham Medium" charset="0"/>
                <a:cs typeface="Gotham Medium" charset="0"/>
              </a:rPr>
              <a:t>Slide title</a:t>
            </a:r>
            <a:endParaRPr lang="en-US" dirty="0"/>
          </a:p>
        </p:txBody>
      </p:sp>
      <p:sp>
        <p:nvSpPr>
          <p:cNvPr id="3" name="Content Placeholder 2">
            <a:extLst>
              <a:ext uri="{FF2B5EF4-FFF2-40B4-BE49-F238E27FC236}">
                <a16:creationId xmlns:a16="http://schemas.microsoft.com/office/drawing/2014/main" id="{C1A694B2-E8EF-C842-9686-7E2FF86C9209}"/>
              </a:ext>
            </a:extLst>
          </p:cNvPr>
          <p:cNvSpPr>
            <a:spLocks noGrp="1"/>
          </p:cNvSpPr>
          <p:nvPr>
            <p:ph sz="half" idx="1"/>
          </p:nvPr>
        </p:nvSpPr>
        <p:spPr>
          <a:xfrm>
            <a:off x="838200" y="1825625"/>
            <a:ext cx="5181600" cy="4351338"/>
          </a:xfrm>
        </p:spPr>
        <p:txBody>
          <a:bodyPr/>
          <a:lstStyle>
            <a:lvl1pPr>
              <a:defRPr b="0" i="0">
                <a:latin typeface="Gotham Book" pitchFamily="2" charset="0"/>
                <a:cs typeface="Gotham Book" pitchFamily="2" charset="0"/>
              </a:defRPr>
            </a:lvl1pPr>
            <a:lvl2pPr>
              <a:defRPr b="0" i="0">
                <a:latin typeface="Gotham Book" pitchFamily="2" charset="0"/>
                <a:cs typeface="Gotham Book" pitchFamily="2" charset="0"/>
              </a:defRPr>
            </a:lvl2pPr>
            <a:lvl3pPr>
              <a:defRPr b="0" i="0">
                <a:latin typeface="Gotham Book" pitchFamily="2" charset="0"/>
                <a:cs typeface="Gotham Book" pitchFamily="2" charset="0"/>
              </a:defRPr>
            </a:lvl3pPr>
            <a:lvl4pPr>
              <a:defRPr b="0" i="0">
                <a:latin typeface="Gotham Book" pitchFamily="2" charset="0"/>
                <a:cs typeface="Gotham Book" pitchFamily="2" charset="0"/>
              </a:defRPr>
            </a:lvl4pPr>
            <a:lvl5pPr>
              <a:defRPr b="0" i="0">
                <a:latin typeface="Gotham Book" pitchFamily="2" charset="0"/>
                <a:cs typeface="Gotham Book"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9100A79-112E-E046-839F-EF27D585C0CC}"/>
              </a:ext>
            </a:extLst>
          </p:cNvPr>
          <p:cNvSpPr>
            <a:spLocks noGrp="1"/>
          </p:cNvSpPr>
          <p:nvPr>
            <p:ph sz="half" idx="2"/>
          </p:nvPr>
        </p:nvSpPr>
        <p:spPr>
          <a:xfrm>
            <a:off x="6172200" y="1825625"/>
            <a:ext cx="5181600" cy="4351338"/>
          </a:xfrm>
        </p:spPr>
        <p:txBody>
          <a:bodyPr/>
          <a:lstStyle>
            <a:lvl1pPr>
              <a:defRPr b="0" i="0">
                <a:latin typeface="Gotham Book" pitchFamily="2" charset="0"/>
                <a:cs typeface="Gotham Book" pitchFamily="2" charset="0"/>
              </a:defRPr>
            </a:lvl1pPr>
            <a:lvl2pPr>
              <a:defRPr b="0" i="0">
                <a:latin typeface="Gotham Book" pitchFamily="2" charset="0"/>
                <a:cs typeface="Gotham Book" pitchFamily="2" charset="0"/>
              </a:defRPr>
            </a:lvl2pPr>
            <a:lvl3pPr>
              <a:defRPr b="0" i="0">
                <a:latin typeface="Gotham Book" pitchFamily="2" charset="0"/>
                <a:cs typeface="Gotham Book" pitchFamily="2" charset="0"/>
              </a:defRPr>
            </a:lvl3pPr>
            <a:lvl4pPr>
              <a:defRPr b="0" i="0">
                <a:latin typeface="Gotham Book" pitchFamily="2" charset="0"/>
                <a:cs typeface="Gotham Book" pitchFamily="2" charset="0"/>
              </a:defRPr>
            </a:lvl4pPr>
            <a:lvl5pPr>
              <a:defRPr b="0" i="0">
                <a:latin typeface="Gotham Book" pitchFamily="2" charset="0"/>
                <a:cs typeface="Gotham Book"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94B485A-DE43-4745-A71C-6E62A0E08917}"/>
              </a:ext>
            </a:extLst>
          </p:cNvPr>
          <p:cNvSpPr>
            <a:spLocks noGrp="1"/>
          </p:cNvSpPr>
          <p:nvPr>
            <p:ph type="dt" sz="half" idx="10"/>
          </p:nvPr>
        </p:nvSpPr>
        <p:spPr/>
        <p:txBody>
          <a:bodyPr/>
          <a:lstStyle/>
          <a:p>
            <a:fld id="{B6DC5F7C-D12E-B848-AEA4-311FAAAE245D}" type="datetimeFigureOut">
              <a:rPr lang="en-US" smtClean="0"/>
              <a:t>4/13/24</a:t>
            </a:fld>
            <a:endParaRPr lang="en-US"/>
          </a:p>
        </p:txBody>
      </p:sp>
      <p:sp>
        <p:nvSpPr>
          <p:cNvPr id="6" name="Footer Placeholder 5">
            <a:extLst>
              <a:ext uri="{FF2B5EF4-FFF2-40B4-BE49-F238E27FC236}">
                <a16:creationId xmlns:a16="http://schemas.microsoft.com/office/drawing/2014/main" id="{C1D58291-FC89-BC4E-8C9A-2F33A8C823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270F50-64E8-FE4C-9B14-6EEE28E38B1D}"/>
              </a:ext>
            </a:extLst>
          </p:cNvPr>
          <p:cNvSpPr>
            <a:spLocks noGrp="1"/>
          </p:cNvSpPr>
          <p:nvPr>
            <p:ph type="sldNum" sz="quarter" idx="12"/>
          </p:nvPr>
        </p:nvSpPr>
        <p:spPr/>
        <p:txBody>
          <a:bodyPr/>
          <a:lstStyle/>
          <a:p>
            <a:fld id="{FE8936E0-467F-FC4E-B9B8-D39702516660}" type="slidenum">
              <a:rPr lang="en-US" smtClean="0"/>
              <a:t>‹#›</a:t>
            </a:fld>
            <a:endParaRPr lang="en-US"/>
          </a:p>
        </p:txBody>
      </p:sp>
    </p:spTree>
    <p:extLst>
      <p:ext uri="{BB962C8B-B14F-4D97-AF65-F5344CB8AC3E}">
        <p14:creationId xmlns:p14="http://schemas.microsoft.com/office/powerpoint/2010/main" val="2027743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4B871-202D-7549-B08F-61A2D49FD891}"/>
              </a:ext>
            </a:extLst>
          </p:cNvPr>
          <p:cNvSpPr>
            <a:spLocks noGrp="1"/>
          </p:cNvSpPr>
          <p:nvPr>
            <p:ph type="title" hasCustomPrompt="1"/>
          </p:nvPr>
        </p:nvSpPr>
        <p:spPr>
          <a:xfrm>
            <a:off x="839788" y="365125"/>
            <a:ext cx="10515600" cy="1325563"/>
          </a:xfrm>
        </p:spPr>
        <p:txBody>
          <a:bodyPr>
            <a:normAutofit/>
          </a:bodyPr>
          <a:lstStyle>
            <a:lvl1pPr>
              <a:defRPr sz="6000" b="0" i="0">
                <a:latin typeface="Gotham Medium" pitchFamily="2" charset="0"/>
                <a:cs typeface="Gotham Medium" pitchFamily="2" charset="0"/>
              </a:defRPr>
            </a:lvl1pPr>
          </a:lstStyle>
          <a:p>
            <a:r>
              <a:rPr lang="en-US" spc="-150" dirty="0">
                <a:solidFill>
                  <a:srgbClr val="54CCF5"/>
                </a:solidFill>
                <a:latin typeface="Gotham Medium" charset="0"/>
                <a:ea typeface="Gotham Medium" charset="0"/>
                <a:cs typeface="Gotham Medium" charset="0"/>
              </a:rPr>
              <a:t>Slide title</a:t>
            </a:r>
            <a:endParaRPr lang="en-US" dirty="0"/>
          </a:p>
        </p:txBody>
      </p:sp>
      <p:sp>
        <p:nvSpPr>
          <p:cNvPr id="3" name="Text Placeholder 2">
            <a:extLst>
              <a:ext uri="{FF2B5EF4-FFF2-40B4-BE49-F238E27FC236}">
                <a16:creationId xmlns:a16="http://schemas.microsoft.com/office/drawing/2014/main" id="{A804D146-CF43-474C-AE27-B3DDE2C66950}"/>
              </a:ext>
            </a:extLst>
          </p:cNvPr>
          <p:cNvSpPr>
            <a:spLocks noGrp="1"/>
          </p:cNvSpPr>
          <p:nvPr>
            <p:ph type="body" idx="1"/>
          </p:nvPr>
        </p:nvSpPr>
        <p:spPr>
          <a:xfrm>
            <a:off x="839788" y="1681163"/>
            <a:ext cx="5157787" cy="823912"/>
          </a:xfrm>
        </p:spPr>
        <p:txBody>
          <a:bodyPr anchor="b"/>
          <a:lstStyle>
            <a:lvl1pPr marL="0" indent="0">
              <a:buNone/>
              <a:defRPr sz="2400" b="1">
                <a:latin typeface="Gotham Medium" pitchFamily="2" charset="0"/>
                <a:cs typeface="Gotham Medium"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7DAE89D7-3DA2-EA4D-AB59-8540B6700E4B}"/>
              </a:ext>
            </a:extLst>
          </p:cNvPr>
          <p:cNvSpPr>
            <a:spLocks noGrp="1"/>
          </p:cNvSpPr>
          <p:nvPr>
            <p:ph sz="half" idx="2"/>
          </p:nvPr>
        </p:nvSpPr>
        <p:spPr>
          <a:xfrm>
            <a:off x="839788" y="2505075"/>
            <a:ext cx="5157787" cy="3684588"/>
          </a:xfrm>
        </p:spPr>
        <p:txBody>
          <a:bodyPr/>
          <a:lstStyle>
            <a:lvl1pPr>
              <a:defRPr b="0" i="0">
                <a:latin typeface="Gotham Book" pitchFamily="2" charset="0"/>
                <a:cs typeface="Gotham Book" pitchFamily="2" charset="0"/>
              </a:defRPr>
            </a:lvl1pPr>
            <a:lvl2pPr>
              <a:defRPr b="0" i="0">
                <a:latin typeface="Gotham Book" pitchFamily="2" charset="0"/>
                <a:cs typeface="Gotham Book" pitchFamily="2" charset="0"/>
              </a:defRPr>
            </a:lvl2pPr>
            <a:lvl3pPr>
              <a:defRPr b="0" i="0">
                <a:latin typeface="Gotham Book" pitchFamily="2" charset="0"/>
                <a:cs typeface="Gotham Book" pitchFamily="2" charset="0"/>
              </a:defRPr>
            </a:lvl3pPr>
            <a:lvl4pPr>
              <a:defRPr b="0" i="0">
                <a:latin typeface="Gotham Book" pitchFamily="2" charset="0"/>
                <a:cs typeface="Gotham Book" pitchFamily="2" charset="0"/>
              </a:defRPr>
            </a:lvl4pPr>
            <a:lvl5pPr>
              <a:defRPr b="0" i="0">
                <a:latin typeface="Gotham Book" pitchFamily="2" charset="0"/>
                <a:cs typeface="Gotham Book"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9E15450-FC34-DA4E-A8B8-5DD62236358F}"/>
              </a:ext>
            </a:extLst>
          </p:cNvPr>
          <p:cNvSpPr>
            <a:spLocks noGrp="1"/>
          </p:cNvSpPr>
          <p:nvPr>
            <p:ph type="body" sz="quarter" idx="3"/>
          </p:nvPr>
        </p:nvSpPr>
        <p:spPr>
          <a:xfrm>
            <a:off x="6172200" y="1681163"/>
            <a:ext cx="5183188" cy="823912"/>
          </a:xfrm>
        </p:spPr>
        <p:txBody>
          <a:bodyPr anchor="b"/>
          <a:lstStyle>
            <a:lvl1pPr marL="0" indent="0">
              <a:buNone/>
              <a:defRPr sz="2400" b="1">
                <a:latin typeface="Gotham Medium" pitchFamily="2" charset="0"/>
                <a:cs typeface="Gotham Medium"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ACE270D5-3FCD-F244-BB4B-1FDE05BD4022}"/>
              </a:ext>
            </a:extLst>
          </p:cNvPr>
          <p:cNvSpPr>
            <a:spLocks noGrp="1"/>
          </p:cNvSpPr>
          <p:nvPr>
            <p:ph sz="quarter" idx="4"/>
          </p:nvPr>
        </p:nvSpPr>
        <p:spPr>
          <a:xfrm>
            <a:off x="6172200" y="2505075"/>
            <a:ext cx="5183188" cy="3684588"/>
          </a:xfrm>
        </p:spPr>
        <p:txBody>
          <a:bodyPr/>
          <a:lstStyle>
            <a:lvl1pPr>
              <a:defRPr b="0" i="0">
                <a:latin typeface="Gotham Book" pitchFamily="2" charset="0"/>
                <a:cs typeface="Gotham Book" pitchFamily="2" charset="0"/>
              </a:defRPr>
            </a:lvl1pPr>
            <a:lvl2pPr>
              <a:defRPr b="0" i="0">
                <a:latin typeface="Gotham Book" pitchFamily="2" charset="0"/>
                <a:cs typeface="Gotham Book" pitchFamily="2" charset="0"/>
              </a:defRPr>
            </a:lvl2pPr>
            <a:lvl3pPr>
              <a:defRPr b="0" i="0">
                <a:latin typeface="Gotham Book" pitchFamily="2" charset="0"/>
                <a:cs typeface="Gotham Book" pitchFamily="2" charset="0"/>
              </a:defRPr>
            </a:lvl3pPr>
            <a:lvl4pPr>
              <a:defRPr b="0" i="0">
                <a:latin typeface="Gotham Book" pitchFamily="2" charset="0"/>
                <a:cs typeface="Gotham Book" pitchFamily="2" charset="0"/>
              </a:defRPr>
            </a:lvl4pPr>
            <a:lvl5pPr>
              <a:defRPr b="0" i="0">
                <a:latin typeface="Gotham Book" pitchFamily="2" charset="0"/>
                <a:cs typeface="Gotham Book"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E37EA953-084C-5943-A107-5A75EDE00E79}"/>
              </a:ext>
            </a:extLst>
          </p:cNvPr>
          <p:cNvSpPr>
            <a:spLocks noGrp="1"/>
          </p:cNvSpPr>
          <p:nvPr>
            <p:ph type="dt" sz="half" idx="10"/>
          </p:nvPr>
        </p:nvSpPr>
        <p:spPr/>
        <p:txBody>
          <a:bodyPr/>
          <a:lstStyle/>
          <a:p>
            <a:fld id="{B6DC5F7C-D12E-B848-AEA4-311FAAAE245D}" type="datetimeFigureOut">
              <a:rPr lang="en-US" smtClean="0"/>
              <a:t>4/13/24</a:t>
            </a:fld>
            <a:endParaRPr lang="en-US"/>
          </a:p>
        </p:txBody>
      </p:sp>
      <p:sp>
        <p:nvSpPr>
          <p:cNvPr id="8" name="Footer Placeholder 7">
            <a:extLst>
              <a:ext uri="{FF2B5EF4-FFF2-40B4-BE49-F238E27FC236}">
                <a16:creationId xmlns:a16="http://schemas.microsoft.com/office/drawing/2014/main" id="{CA6EB72F-419E-AC44-876C-F400F517A2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E3F4CA-8CD4-D542-8B90-37FD717D6B78}"/>
              </a:ext>
            </a:extLst>
          </p:cNvPr>
          <p:cNvSpPr>
            <a:spLocks noGrp="1"/>
          </p:cNvSpPr>
          <p:nvPr>
            <p:ph type="sldNum" sz="quarter" idx="12"/>
          </p:nvPr>
        </p:nvSpPr>
        <p:spPr/>
        <p:txBody>
          <a:bodyPr/>
          <a:lstStyle/>
          <a:p>
            <a:fld id="{FE8936E0-467F-FC4E-B9B8-D39702516660}" type="slidenum">
              <a:rPr lang="en-US" smtClean="0"/>
              <a:t>‹#›</a:t>
            </a:fld>
            <a:endParaRPr lang="en-US"/>
          </a:p>
        </p:txBody>
      </p:sp>
    </p:spTree>
    <p:extLst>
      <p:ext uri="{BB962C8B-B14F-4D97-AF65-F5344CB8AC3E}">
        <p14:creationId xmlns:p14="http://schemas.microsoft.com/office/powerpoint/2010/main" val="594291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6D1C52-9CA9-5A45-AF03-4E167F553A81}"/>
              </a:ext>
            </a:extLst>
          </p:cNvPr>
          <p:cNvSpPr>
            <a:spLocks noGrp="1"/>
          </p:cNvSpPr>
          <p:nvPr>
            <p:ph type="dt" sz="half" idx="10"/>
          </p:nvPr>
        </p:nvSpPr>
        <p:spPr/>
        <p:txBody>
          <a:bodyPr/>
          <a:lstStyle/>
          <a:p>
            <a:fld id="{B6DC5F7C-D12E-B848-AEA4-311FAAAE245D}" type="datetimeFigureOut">
              <a:rPr lang="en-US" smtClean="0"/>
              <a:t>4/13/24</a:t>
            </a:fld>
            <a:endParaRPr lang="en-US"/>
          </a:p>
        </p:txBody>
      </p:sp>
      <p:sp>
        <p:nvSpPr>
          <p:cNvPr id="3" name="Footer Placeholder 2">
            <a:extLst>
              <a:ext uri="{FF2B5EF4-FFF2-40B4-BE49-F238E27FC236}">
                <a16:creationId xmlns:a16="http://schemas.microsoft.com/office/drawing/2014/main" id="{B74196BE-A794-1A4A-A169-F10AC64C8A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694F0E-AC01-8B47-A7CC-A8E850BFAC37}"/>
              </a:ext>
            </a:extLst>
          </p:cNvPr>
          <p:cNvSpPr>
            <a:spLocks noGrp="1"/>
          </p:cNvSpPr>
          <p:nvPr>
            <p:ph type="sldNum" sz="quarter" idx="12"/>
          </p:nvPr>
        </p:nvSpPr>
        <p:spPr/>
        <p:txBody>
          <a:bodyPr/>
          <a:lstStyle/>
          <a:p>
            <a:fld id="{FE8936E0-467F-FC4E-B9B8-D39702516660}" type="slidenum">
              <a:rPr lang="en-US" smtClean="0"/>
              <a:t>‹#›</a:t>
            </a:fld>
            <a:endParaRPr lang="en-US"/>
          </a:p>
        </p:txBody>
      </p:sp>
    </p:spTree>
    <p:extLst>
      <p:ext uri="{BB962C8B-B14F-4D97-AF65-F5344CB8AC3E}">
        <p14:creationId xmlns:p14="http://schemas.microsoft.com/office/powerpoint/2010/main" val="3399842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303131-1C06-CE4D-9519-00871E7572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E7AFB0-8D9C-8247-B048-9D47A60F7B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702245-54A3-0F42-A90F-CEE92FB564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DC5F7C-D12E-B848-AEA4-311FAAAE245D}" type="datetimeFigureOut">
              <a:rPr lang="en-US" smtClean="0"/>
              <a:t>4/13/24</a:t>
            </a:fld>
            <a:endParaRPr lang="en-US"/>
          </a:p>
        </p:txBody>
      </p:sp>
      <p:sp>
        <p:nvSpPr>
          <p:cNvPr id="5" name="Footer Placeholder 4">
            <a:extLst>
              <a:ext uri="{FF2B5EF4-FFF2-40B4-BE49-F238E27FC236}">
                <a16:creationId xmlns:a16="http://schemas.microsoft.com/office/drawing/2014/main" id="{F22D1AA7-A6BF-DC49-8473-304CA346CB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3C68302-3CFA-2D48-B29D-714005E19B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8936E0-467F-FC4E-B9B8-D39702516660}" type="slidenum">
              <a:rPr lang="en-US" smtClean="0"/>
              <a:t>‹#›</a:t>
            </a:fld>
            <a:endParaRPr lang="en-US"/>
          </a:p>
        </p:txBody>
      </p:sp>
    </p:spTree>
    <p:extLst>
      <p:ext uri="{BB962C8B-B14F-4D97-AF65-F5344CB8AC3E}">
        <p14:creationId xmlns:p14="http://schemas.microsoft.com/office/powerpoint/2010/main" val="470722356"/>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1" r:id="rId3"/>
    <p:sldLayoutId id="2147483654" r:id="rId4"/>
    <p:sldLayoutId id="2147483650" r:id="rId5"/>
    <p:sldLayoutId id="2147483663" r:id="rId6"/>
    <p:sldLayoutId id="2147483652" r:id="rId7"/>
    <p:sldLayoutId id="2147483653"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https://doi.org/10.1177/26349825231163152" TargetMode="External"/><Relationship Id="rId2" Type="http://schemas.openxmlformats.org/officeDocument/2006/relationships/hyperlink" Target="https://www.tandfonline.com/doi/full/10.1080/03601277.2021.1927484" TargetMode="Externa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9.xml"/><Relationship Id="rId5" Type="http://schemas.openxmlformats.org/officeDocument/2006/relationships/image" Target="../media/image12.jpe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9.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running on a rock&#10;&#10;Description automatically generated">
            <a:extLst>
              <a:ext uri="{FF2B5EF4-FFF2-40B4-BE49-F238E27FC236}">
                <a16:creationId xmlns:a16="http://schemas.microsoft.com/office/drawing/2014/main" id="{52537CB0-984E-84F7-284A-539BC31DDCF6}"/>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DD168A5-DF55-8DE5-9CA6-604CB0FCA62D}"/>
              </a:ext>
            </a:extLst>
          </p:cNvPr>
          <p:cNvSpPr txBox="1"/>
          <p:nvPr/>
        </p:nvSpPr>
        <p:spPr>
          <a:xfrm>
            <a:off x="8890949" y="5262108"/>
            <a:ext cx="3269146" cy="1323439"/>
          </a:xfrm>
          <a:prstGeom prst="rect">
            <a:avLst/>
          </a:prstGeom>
          <a:noFill/>
        </p:spPr>
        <p:txBody>
          <a:bodyPr wrap="square" rtlCol="0">
            <a:spAutoFit/>
          </a:bodyPr>
          <a:lstStyle/>
          <a:p>
            <a:pPr algn="ctr"/>
            <a:r>
              <a:rPr lang="en-US" sz="2000" dirty="0">
                <a:solidFill>
                  <a:schemeClr val="bg1"/>
                </a:solidFill>
                <a:effectLst>
                  <a:outerShdw blurRad="50800" dist="38100" dir="5400000" algn="t" rotWithShape="0">
                    <a:prstClr val="black">
                      <a:alpha val="40000"/>
                    </a:prstClr>
                  </a:outerShdw>
                </a:effectLst>
                <a:latin typeface="Aharoni" panose="02010803020104030203" pitchFamily="2" charset="-79"/>
                <a:cs typeface="Aharoni" panose="02010803020104030203" pitchFamily="2" charset="-79"/>
              </a:rPr>
              <a:t>Rafa Gonzalez</a:t>
            </a:r>
          </a:p>
          <a:p>
            <a:pPr algn="ctr"/>
            <a:r>
              <a:rPr lang="en-US" sz="2000" dirty="0">
                <a:solidFill>
                  <a:schemeClr val="bg1"/>
                </a:solidFill>
                <a:effectLst>
                  <a:outerShdw blurRad="50800" dist="38100" dir="5400000" algn="t" rotWithShape="0">
                    <a:prstClr val="black">
                      <a:alpha val="40000"/>
                    </a:prstClr>
                  </a:outerShdw>
                </a:effectLst>
                <a:latin typeface="Aharoni" panose="02010803020104030203" pitchFamily="2" charset="-79"/>
                <a:cs typeface="Aharoni" panose="02010803020104030203" pitchFamily="2" charset="-79"/>
              </a:rPr>
              <a:t>PhD Candidate </a:t>
            </a:r>
          </a:p>
          <a:p>
            <a:pPr algn="ctr"/>
            <a:r>
              <a:rPr lang="en-US" sz="2000" dirty="0">
                <a:solidFill>
                  <a:schemeClr val="bg1"/>
                </a:solidFill>
                <a:effectLst>
                  <a:outerShdw blurRad="50800" dist="38100" dir="5400000" algn="t" rotWithShape="0">
                    <a:prstClr val="black">
                      <a:alpha val="40000"/>
                    </a:prstClr>
                  </a:outerShdw>
                </a:effectLst>
                <a:latin typeface="Aharoni" panose="02010803020104030203" pitchFamily="2" charset="-79"/>
                <a:cs typeface="Aharoni" panose="02010803020104030203" pitchFamily="2" charset="-79"/>
              </a:rPr>
              <a:t>University of Kansas</a:t>
            </a:r>
          </a:p>
          <a:p>
            <a:pPr algn="ctr"/>
            <a:r>
              <a:rPr lang="en-US" sz="2000" dirty="0">
                <a:solidFill>
                  <a:schemeClr val="bg1"/>
                </a:solidFill>
                <a:effectLst>
                  <a:outerShdw blurRad="50800" dist="38100" dir="5400000" algn="t" rotWithShape="0">
                    <a:prstClr val="black">
                      <a:alpha val="40000"/>
                    </a:prstClr>
                  </a:outerShdw>
                </a:effectLst>
                <a:latin typeface="Aharoni" panose="02010803020104030203" pitchFamily="2" charset="-79"/>
                <a:cs typeface="Aharoni" panose="02010803020104030203" pitchFamily="2" charset="-79"/>
              </a:rPr>
              <a:t>04/13/2024 </a:t>
            </a:r>
          </a:p>
        </p:txBody>
      </p:sp>
      <p:sp>
        <p:nvSpPr>
          <p:cNvPr id="6" name="TextBox 5">
            <a:extLst>
              <a:ext uri="{FF2B5EF4-FFF2-40B4-BE49-F238E27FC236}">
                <a16:creationId xmlns:a16="http://schemas.microsoft.com/office/drawing/2014/main" id="{54A6169E-CCE8-B21A-F7B0-B557B208973E}"/>
              </a:ext>
            </a:extLst>
          </p:cNvPr>
          <p:cNvSpPr txBox="1"/>
          <p:nvPr/>
        </p:nvSpPr>
        <p:spPr>
          <a:xfrm>
            <a:off x="593497" y="272453"/>
            <a:ext cx="10704423" cy="1200329"/>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sz="3600" dirty="0">
                <a:solidFill>
                  <a:schemeClr val="bg1"/>
                </a:solidFill>
                <a:latin typeface="Aharoni" panose="02010803020104030203" pitchFamily="2" charset="-79"/>
                <a:cs typeface="Aharoni" panose="02010803020104030203" pitchFamily="2" charset="-79"/>
              </a:rPr>
              <a:t>Bridging Generational Knowledge: Digital Storytelling in The Raramuri Community</a:t>
            </a:r>
          </a:p>
        </p:txBody>
      </p:sp>
      <p:pic>
        <p:nvPicPr>
          <p:cNvPr id="9" name="Picture 8" descr="A cartoon of a bird&#10;&#10;Description automatically generated">
            <a:extLst>
              <a:ext uri="{FF2B5EF4-FFF2-40B4-BE49-F238E27FC236}">
                <a16:creationId xmlns:a16="http://schemas.microsoft.com/office/drawing/2014/main" id="{CB74D73D-CD87-8E2D-DF71-4A151556B3B1}"/>
              </a:ext>
            </a:extLst>
          </p:cNvPr>
          <p:cNvPicPr>
            <a:picLocks noChangeAspect="1"/>
          </p:cNvPicPr>
          <p:nvPr/>
        </p:nvPicPr>
        <p:blipFill>
          <a:blip r:embed="rId4"/>
          <a:stretch>
            <a:fillRect/>
          </a:stretch>
        </p:blipFill>
        <p:spPr>
          <a:xfrm>
            <a:off x="7112000" y="5148363"/>
            <a:ext cx="2702560" cy="1520190"/>
          </a:xfrm>
          <a:prstGeom prst="rect">
            <a:avLst/>
          </a:prstGeom>
        </p:spPr>
      </p:pic>
    </p:spTree>
    <p:extLst>
      <p:ext uri="{BB962C8B-B14F-4D97-AF65-F5344CB8AC3E}">
        <p14:creationId xmlns:p14="http://schemas.microsoft.com/office/powerpoint/2010/main" val="3579711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A49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ollage of a model of a town&#10;&#10;Description automatically generated">
            <a:extLst>
              <a:ext uri="{FF2B5EF4-FFF2-40B4-BE49-F238E27FC236}">
                <a16:creationId xmlns:a16="http://schemas.microsoft.com/office/drawing/2014/main" id="{D0CE8832-283F-610D-5F88-88BD1A9DD85B}"/>
              </a:ext>
            </a:extLst>
          </p:cNvPr>
          <p:cNvPicPr>
            <a:picLocks noChangeAspect="1"/>
          </p:cNvPicPr>
          <p:nvPr/>
        </p:nvPicPr>
        <p:blipFill>
          <a:blip r:embed="rId2"/>
          <a:stretch>
            <a:fillRect/>
          </a:stretch>
        </p:blipFill>
        <p:spPr>
          <a:xfrm>
            <a:off x="643467" y="1588771"/>
            <a:ext cx="10905066" cy="3680458"/>
          </a:xfrm>
          <a:prstGeom prst="rect">
            <a:avLst/>
          </a:prstGeom>
        </p:spPr>
      </p:pic>
    </p:spTree>
    <p:extLst>
      <p:ext uri="{BB962C8B-B14F-4D97-AF65-F5344CB8AC3E}">
        <p14:creationId xmlns:p14="http://schemas.microsoft.com/office/powerpoint/2010/main" val="1978122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n aerial view of a town&#10;&#10;Description automatically generated">
            <a:extLst>
              <a:ext uri="{FF2B5EF4-FFF2-40B4-BE49-F238E27FC236}">
                <a16:creationId xmlns:a16="http://schemas.microsoft.com/office/drawing/2014/main" id="{CA494B2B-D946-4645-BCBA-94CA3AEED3E5}"/>
              </a:ext>
            </a:extLst>
          </p:cNvPr>
          <p:cNvPicPr>
            <a:picLocks noChangeAspect="1"/>
          </p:cNvPicPr>
          <p:nvPr/>
        </p:nvPicPr>
        <p:blipFill rotWithShape="1">
          <a:blip r:embed="rId2"/>
          <a:srcRect t="8180" b="19253"/>
          <a:stretch/>
        </p:blipFill>
        <p:spPr>
          <a:xfrm>
            <a:off x="20" y="1282"/>
            <a:ext cx="12191980" cy="6856718"/>
          </a:xfrm>
          <a:prstGeom prst="rect">
            <a:avLst/>
          </a:prstGeom>
        </p:spPr>
      </p:pic>
    </p:spTree>
    <p:extLst>
      <p:ext uri="{BB962C8B-B14F-4D97-AF65-F5344CB8AC3E}">
        <p14:creationId xmlns:p14="http://schemas.microsoft.com/office/powerpoint/2010/main" val="3237487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uilding with a sign on the side&#10;&#10;Description automatically generated">
            <a:extLst>
              <a:ext uri="{FF2B5EF4-FFF2-40B4-BE49-F238E27FC236}">
                <a16:creationId xmlns:a16="http://schemas.microsoft.com/office/drawing/2014/main" id="{DE36A337-3264-79FB-6653-3A44C18E86E5}"/>
              </a:ext>
            </a:extLst>
          </p:cNvPr>
          <p:cNvPicPr>
            <a:picLocks noChangeAspect="1"/>
          </p:cNvPicPr>
          <p:nvPr/>
        </p:nvPicPr>
        <p:blipFill rotWithShape="1">
          <a:blip r:embed="rId2"/>
          <a:srcRect r="24010" b="2"/>
          <a:stretch/>
        </p:blipFill>
        <p:spPr>
          <a:xfrm rot="5400000">
            <a:off x="284264" y="594656"/>
            <a:ext cx="5743618" cy="5668684"/>
          </a:xfrm>
          <a:prstGeom prst="rect">
            <a:avLst/>
          </a:prstGeom>
        </p:spPr>
      </p:pic>
      <p:pic>
        <p:nvPicPr>
          <p:cNvPr id="5" name="Picture 4" descr="A child sitting on a sidewalk&#10;&#10;Description automatically generated">
            <a:extLst>
              <a:ext uri="{FF2B5EF4-FFF2-40B4-BE49-F238E27FC236}">
                <a16:creationId xmlns:a16="http://schemas.microsoft.com/office/drawing/2014/main" id="{C85A4FD2-DCED-5A6E-89D4-17FD44BBA748}"/>
              </a:ext>
            </a:extLst>
          </p:cNvPr>
          <p:cNvPicPr>
            <a:picLocks noChangeAspect="1"/>
          </p:cNvPicPr>
          <p:nvPr/>
        </p:nvPicPr>
        <p:blipFill rotWithShape="1">
          <a:blip r:embed="rId3"/>
          <a:srcRect l="15922" r="9974" b="-2"/>
          <a:stretch/>
        </p:blipFill>
        <p:spPr>
          <a:xfrm>
            <a:off x="6195375" y="557189"/>
            <a:ext cx="5674893" cy="5743618"/>
          </a:xfrm>
          <a:prstGeom prst="rect">
            <a:avLst/>
          </a:prstGeom>
        </p:spPr>
      </p:pic>
    </p:spTree>
    <p:extLst>
      <p:ext uri="{BB962C8B-B14F-4D97-AF65-F5344CB8AC3E}">
        <p14:creationId xmlns:p14="http://schemas.microsoft.com/office/powerpoint/2010/main" val="5171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lack background with white text&#10;&#10;Description automatically generated">
            <a:extLst>
              <a:ext uri="{FF2B5EF4-FFF2-40B4-BE49-F238E27FC236}">
                <a16:creationId xmlns:a16="http://schemas.microsoft.com/office/drawing/2014/main" id="{DB76CECB-562C-EB68-2271-A566C02118A4}"/>
              </a:ext>
            </a:extLst>
          </p:cNvPr>
          <p:cNvPicPr>
            <a:picLocks noChangeAspect="1"/>
          </p:cNvPicPr>
          <p:nvPr/>
        </p:nvPicPr>
        <p:blipFill>
          <a:blip r:embed="rId2"/>
          <a:stretch>
            <a:fillRect/>
          </a:stretch>
        </p:blipFill>
        <p:spPr>
          <a:xfrm>
            <a:off x="643467" y="1398324"/>
            <a:ext cx="5291666" cy="4061352"/>
          </a:xfrm>
          <a:prstGeom prst="rect">
            <a:avLst/>
          </a:prstGeom>
        </p:spPr>
      </p:pic>
      <p:pic>
        <p:nvPicPr>
          <p:cNvPr id="5" name="Picture 4" descr="A black and white screen with white text&#10;&#10;Description automatically generated">
            <a:extLst>
              <a:ext uri="{FF2B5EF4-FFF2-40B4-BE49-F238E27FC236}">
                <a16:creationId xmlns:a16="http://schemas.microsoft.com/office/drawing/2014/main" id="{066F9F57-1954-B5D4-73D2-0E8097C525F4}"/>
              </a:ext>
            </a:extLst>
          </p:cNvPr>
          <p:cNvPicPr>
            <a:picLocks noChangeAspect="1"/>
          </p:cNvPicPr>
          <p:nvPr/>
        </p:nvPicPr>
        <p:blipFill>
          <a:blip r:embed="rId3"/>
          <a:stretch>
            <a:fillRect/>
          </a:stretch>
        </p:blipFill>
        <p:spPr>
          <a:xfrm>
            <a:off x="6256865" y="1477698"/>
            <a:ext cx="5291667" cy="3902603"/>
          </a:xfrm>
          <a:prstGeom prst="rect">
            <a:avLst/>
          </a:prstGeom>
        </p:spPr>
      </p:pic>
    </p:spTree>
    <p:extLst>
      <p:ext uri="{BB962C8B-B14F-4D97-AF65-F5344CB8AC3E}">
        <p14:creationId xmlns:p14="http://schemas.microsoft.com/office/powerpoint/2010/main" val="2706084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AB5DC-6A40-D342-87A9-FE085A69F06C}"/>
              </a:ext>
            </a:extLst>
          </p:cNvPr>
          <p:cNvSpPr>
            <a:spLocks noGrp="1"/>
          </p:cNvSpPr>
          <p:nvPr>
            <p:ph type="title"/>
          </p:nvPr>
        </p:nvSpPr>
        <p:spPr/>
        <p:txBody>
          <a:bodyPr>
            <a:normAutofit/>
          </a:bodyPr>
          <a:lstStyle/>
          <a:p>
            <a:r>
              <a:rPr lang="en-US" sz="4000" b="1" i="0" dirty="0">
                <a:solidFill>
                  <a:schemeClr val="accent5"/>
                </a:solidFill>
                <a:effectLst/>
                <a:latin typeface="Franklin Gothic Medium" panose="020B0603020102020204" pitchFamily="34" charset="0"/>
              </a:rPr>
              <a:t>Research Objectives &amp; Questions</a:t>
            </a:r>
            <a:endParaRPr lang="en-US" sz="4000" dirty="0">
              <a:solidFill>
                <a:schemeClr val="accent5"/>
              </a:solidFill>
              <a:latin typeface="Franklin Gothic Medium" panose="020B0603020102020204" pitchFamily="34" charset="0"/>
            </a:endParaRPr>
          </a:p>
        </p:txBody>
      </p:sp>
      <p:sp>
        <p:nvSpPr>
          <p:cNvPr id="3" name="Content Placeholder 2">
            <a:extLst>
              <a:ext uri="{FF2B5EF4-FFF2-40B4-BE49-F238E27FC236}">
                <a16:creationId xmlns:a16="http://schemas.microsoft.com/office/drawing/2014/main" id="{74060862-EA73-C44E-82D4-0ABCF3B9781D}"/>
              </a:ext>
            </a:extLst>
          </p:cNvPr>
          <p:cNvSpPr>
            <a:spLocks noGrp="1"/>
          </p:cNvSpPr>
          <p:nvPr>
            <p:ph idx="1"/>
          </p:nvPr>
        </p:nvSpPr>
        <p:spPr>
          <a:xfrm>
            <a:off x="1226101" y="3736361"/>
            <a:ext cx="10515600" cy="4351338"/>
          </a:xfrm>
        </p:spPr>
        <p:txBody>
          <a:bodyPr>
            <a:normAutofit/>
          </a:bodyPr>
          <a:lstStyle/>
          <a:p>
            <a:pPr marL="342900" marR="0" lvl="0" indent="-342900">
              <a:lnSpc>
                <a:spcPct val="100000"/>
              </a:lnSpc>
              <a:spcBef>
                <a:spcPts val="0"/>
              </a:spcBef>
              <a:spcAft>
                <a:spcPts val="0"/>
              </a:spcAft>
              <a:buFont typeface="+mj-lt"/>
              <a:buAutoNum type="arabicPeriod"/>
            </a:pPr>
            <a:r>
              <a:rPr lang="en-US" sz="2400" dirty="0">
                <a:solidFill>
                  <a:srgbClr val="000000"/>
                </a:solidFill>
                <a:effectLst/>
                <a:latin typeface="Franklin Gothic Medium" panose="020B0603020102020204" pitchFamily="34" charset="0"/>
                <a:ea typeface="Times New Roman" panose="02020603050405020304" pitchFamily="18" charset="0"/>
              </a:rPr>
              <a:t>What are the modalities for knowledge transfer between the </a:t>
            </a:r>
            <a:r>
              <a:rPr lang="en-US" sz="2400" dirty="0">
                <a:effectLst/>
                <a:latin typeface="Franklin Gothic Medium" panose="020B0603020102020204" pitchFamily="34" charset="0"/>
                <a:ea typeface="Times New Roman" panose="02020603050405020304" pitchFamily="18" charset="0"/>
              </a:rPr>
              <a:t>Rarámuri</a:t>
            </a:r>
            <a:r>
              <a:rPr lang="en-US" sz="2400" dirty="0">
                <a:solidFill>
                  <a:srgbClr val="000000"/>
                </a:solidFill>
                <a:effectLst/>
                <a:latin typeface="Franklin Gothic Medium" panose="020B0603020102020204" pitchFamily="34" charset="0"/>
                <a:ea typeface="Times New Roman" panose="02020603050405020304" pitchFamily="18" charset="0"/>
              </a:rPr>
              <a:t> elders and the youth in an urban setting?</a:t>
            </a:r>
          </a:p>
          <a:p>
            <a:pPr marL="342900" marR="0" lvl="0" indent="-342900">
              <a:lnSpc>
                <a:spcPct val="100000"/>
              </a:lnSpc>
              <a:spcBef>
                <a:spcPts val="0"/>
              </a:spcBef>
              <a:spcAft>
                <a:spcPts val="0"/>
              </a:spcAft>
              <a:buFont typeface="+mj-lt"/>
              <a:buAutoNum type="arabicPeriod"/>
            </a:pPr>
            <a:endParaRPr lang="en-US" sz="2400" dirty="0">
              <a:effectLst/>
              <a:latin typeface="Franklin Gothic Medium" panose="020B0603020102020204" pitchFamily="34" charset="0"/>
              <a:ea typeface="Times New Roman" panose="02020603050405020304" pitchFamily="18" charset="0"/>
            </a:endParaRPr>
          </a:p>
          <a:p>
            <a:pPr marL="342900" marR="0" lvl="0" indent="-342900">
              <a:lnSpc>
                <a:spcPct val="100000"/>
              </a:lnSpc>
              <a:spcBef>
                <a:spcPts val="0"/>
              </a:spcBef>
              <a:spcAft>
                <a:spcPts val="0"/>
              </a:spcAft>
              <a:buFont typeface="+mj-lt"/>
              <a:buAutoNum type="arabicPeriod"/>
            </a:pPr>
            <a:r>
              <a:rPr lang="en-US" sz="2400" dirty="0">
                <a:solidFill>
                  <a:srgbClr val="000000"/>
                </a:solidFill>
                <a:effectLst/>
                <a:latin typeface="Franklin Gothic Medium" panose="020B0603020102020204" pitchFamily="34" charset="0"/>
                <a:ea typeface="Times New Roman" panose="02020603050405020304" pitchFamily="18" charset="0"/>
              </a:rPr>
              <a:t>How do digital storytelling initiatives influence the relationships and community bonds between the Rarámuri elders and youth?</a:t>
            </a:r>
            <a:endParaRPr lang="en-US" sz="2400" dirty="0">
              <a:effectLst/>
              <a:latin typeface="Franklin Gothic Medium" panose="020B0603020102020204" pitchFamily="34" charset="0"/>
              <a:ea typeface="Times New Roman" panose="02020603050405020304" pitchFamily="18" charset="0"/>
            </a:endParaRPr>
          </a:p>
        </p:txBody>
      </p:sp>
      <p:sp>
        <p:nvSpPr>
          <p:cNvPr id="5" name="TextBox 4">
            <a:extLst>
              <a:ext uri="{FF2B5EF4-FFF2-40B4-BE49-F238E27FC236}">
                <a16:creationId xmlns:a16="http://schemas.microsoft.com/office/drawing/2014/main" id="{4276ED54-7BE6-0BC0-DEE0-D64642DFD570}"/>
              </a:ext>
            </a:extLst>
          </p:cNvPr>
          <p:cNvSpPr txBox="1"/>
          <p:nvPr/>
        </p:nvSpPr>
        <p:spPr>
          <a:xfrm>
            <a:off x="1226101" y="2150835"/>
            <a:ext cx="8488231" cy="1200329"/>
          </a:xfrm>
          <a:prstGeom prst="rect">
            <a:avLst/>
          </a:prstGeom>
          <a:noFill/>
        </p:spPr>
        <p:txBody>
          <a:bodyPr wrap="square">
            <a:spAutoFit/>
          </a:bodyPr>
          <a:lstStyle/>
          <a:p>
            <a:pPr marL="342900" indent="-342900">
              <a:spcBef>
                <a:spcPts val="0"/>
              </a:spcBef>
              <a:spcAft>
                <a:spcPts val="0"/>
              </a:spcAft>
              <a:buFont typeface="Wingdings" pitchFamily="2" charset="2"/>
              <a:buChar char="Ø"/>
            </a:pPr>
            <a:r>
              <a:rPr lang="en-US" sz="2400" dirty="0">
                <a:solidFill>
                  <a:srgbClr val="0E101A"/>
                </a:solidFill>
                <a:effectLst/>
                <a:latin typeface="Franklin Gothic Medium" panose="020B0603020102020204" pitchFamily="34" charset="0"/>
              </a:rPr>
              <a:t>Main objectives: To facilitate intergenerational knowledge transfer and reinforce community bonds using digital storytelling</a:t>
            </a:r>
          </a:p>
        </p:txBody>
      </p:sp>
    </p:spTree>
    <p:extLst>
      <p:ext uri="{BB962C8B-B14F-4D97-AF65-F5344CB8AC3E}">
        <p14:creationId xmlns:p14="http://schemas.microsoft.com/office/powerpoint/2010/main" val="3549132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FC2627-08F2-C1C0-6157-E23E5D3B4390}"/>
              </a:ext>
            </a:extLst>
          </p:cNvPr>
          <p:cNvSpPr>
            <a:spLocks noGrp="1"/>
          </p:cNvSpPr>
          <p:nvPr>
            <p:ph type="title"/>
          </p:nvPr>
        </p:nvSpPr>
        <p:spPr>
          <a:xfrm>
            <a:off x="838201" y="365125"/>
            <a:ext cx="5251316" cy="1807305"/>
          </a:xfrm>
        </p:spPr>
        <p:txBody>
          <a:bodyPr>
            <a:normAutofit/>
          </a:bodyPr>
          <a:lstStyle/>
          <a:p>
            <a:r>
              <a:rPr lang="en-US" sz="3800" b="1" dirty="0">
                <a:solidFill>
                  <a:schemeClr val="accent5"/>
                </a:solidFill>
                <a:effectLst/>
                <a:latin typeface="Franklin Gothic Medium" panose="020B0603020102020204" pitchFamily="34" charset="0"/>
              </a:rPr>
              <a:t>Ethical Research Practices with the Rarámuri</a:t>
            </a:r>
            <a:endParaRPr lang="en-US" sz="3800" dirty="0">
              <a:solidFill>
                <a:schemeClr val="accent5"/>
              </a:solidFill>
              <a:latin typeface="Franklin Gothic Medium" panose="020B0603020102020204" pitchFamily="34" charset="0"/>
            </a:endParaRPr>
          </a:p>
        </p:txBody>
      </p:sp>
      <p:sp>
        <p:nvSpPr>
          <p:cNvPr id="3" name="Content Placeholder 2">
            <a:extLst>
              <a:ext uri="{FF2B5EF4-FFF2-40B4-BE49-F238E27FC236}">
                <a16:creationId xmlns:a16="http://schemas.microsoft.com/office/drawing/2014/main" id="{0115ACFA-79F2-46E3-636E-09298B125C70}"/>
              </a:ext>
            </a:extLst>
          </p:cNvPr>
          <p:cNvSpPr>
            <a:spLocks noGrp="1"/>
          </p:cNvSpPr>
          <p:nvPr>
            <p:ph idx="1"/>
          </p:nvPr>
        </p:nvSpPr>
        <p:spPr>
          <a:xfrm>
            <a:off x="838200" y="2333297"/>
            <a:ext cx="4619621" cy="3843666"/>
          </a:xfrm>
        </p:spPr>
        <p:txBody>
          <a:bodyPr>
            <a:normAutofit/>
          </a:bodyPr>
          <a:lstStyle/>
          <a:p>
            <a:pPr>
              <a:spcBef>
                <a:spcPts val="0"/>
              </a:spcBef>
              <a:spcAft>
                <a:spcPts val="600"/>
              </a:spcAft>
            </a:pPr>
            <a:r>
              <a:rPr lang="en-US" sz="2000" b="1">
                <a:effectLst/>
                <a:latin typeface="Franklin Gothic Medium" panose="020B0603020102020204" pitchFamily="34" charset="0"/>
              </a:rPr>
              <a:t>Permission</a:t>
            </a:r>
            <a:endParaRPr lang="en-US" sz="2000">
              <a:effectLst/>
              <a:latin typeface="Franklin Gothic Medium" panose="020B0603020102020204" pitchFamily="34" charset="0"/>
            </a:endParaRPr>
          </a:p>
          <a:p>
            <a:pPr marL="0" indent="0">
              <a:spcBef>
                <a:spcPts val="0"/>
              </a:spcBef>
              <a:spcAft>
                <a:spcPts val="600"/>
              </a:spcAft>
              <a:buNone/>
            </a:pPr>
            <a:endParaRPr lang="en-US" sz="2000" b="1">
              <a:effectLst/>
              <a:latin typeface="Franklin Gothic Medium" panose="020B0603020102020204" pitchFamily="34" charset="0"/>
            </a:endParaRPr>
          </a:p>
          <a:p>
            <a:pPr>
              <a:spcBef>
                <a:spcPts val="0"/>
              </a:spcBef>
              <a:spcAft>
                <a:spcPts val="600"/>
              </a:spcAft>
            </a:pPr>
            <a:r>
              <a:rPr lang="en-US" sz="2000" b="1">
                <a:effectLst/>
                <a:latin typeface="Franklin Gothic Medium" panose="020B0603020102020204" pitchFamily="34" charset="0"/>
              </a:rPr>
              <a:t>Community-Led Content</a:t>
            </a:r>
            <a:endParaRPr lang="en-US" sz="2000">
              <a:effectLst/>
              <a:latin typeface="Franklin Gothic Medium" panose="020B0603020102020204" pitchFamily="34" charset="0"/>
            </a:endParaRPr>
          </a:p>
          <a:p>
            <a:pPr marL="0" indent="0">
              <a:spcBef>
                <a:spcPts val="0"/>
              </a:spcBef>
              <a:spcAft>
                <a:spcPts val="600"/>
              </a:spcAft>
              <a:buNone/>
            </a:pPr>
            <a:endParaRPr lang="en-US" sz="2000" b="1">
              <a:effectLst/>
              <a:latin typeface="Franklin Gothic Medium" panose="020B0603020102020204" pitchFamily="34" charset="0"/>
            </a:endParaRPr>
          </a:p>
          <a:p>
            <a:pPr>
              <a:spcBef>
                <a:spcPts val="0"/>
              </a:spcBef>
              <a:spcAft>
                <a:spcPts val="600"/>
              </a:spcAft>
            </a:pPr>
            <a:r>
              <a:rPr lang="en-US" sz="2000" b="1">
                <a:effectLst/>
                <a:latin typeface="Franklin Gothic Medium" panose="020B0603020102020204" pitchFamily="34" charset="0"/>
              </a:rPr>
              <a:t>Technology Piloting</a:t>
            </a:r>
            <a:r>
              <a:rPr lang="en-US" sz="2000">
                <a:effectLst/>
                <a:latin typeface="Franklin Gothic Medium" panose="020B0603020102020204" pitchFamily="34" charset="0"/>
              </a:rPr>
              <a:t>:</a:t>
            </a:r>
          </a:p>
          <a:p>
            <a:pPr marL="457200" lvl="1" indent="0">
              <a:spcBef>
                <a:spcPts val="0"/>
              </a:spcBef>
              <a:spcAft>
                <a:spcPts val="600"/>
              </a:spcAft>
              <a:buNone/>
            </a:pPr>
            <a:endParaRPr lang="en-US" sz="2000">
              <a:effectLst/>
              <a:latin typeface="Franklin Gothic Medium" panose="020B0603020102020204" pitchFamily="34" charset="0"/>
            </a:endParaRPr>
          </a:p>
          <a:p>
            <a:pPr>
              <a:spcBef>
                <a:spcPts val="0"/>
              </a:spcBef>
              <a:spcAft>
                <a:spcPts val="600"/>
              </a:spcAft>
            </a:pPr>
            <a:r>
              <a:rPr lang="en-US" sz="2000" b="1">
                <a:effectLst/>
                <a:latin typeface="Franklin Gothic Medium" panose="020B0603020102020204" pitchFamily="34" charset="0"/>
              </a:rPr>
              <a:t>Collaboration and Ethical Engagement</a:t>
            </a:r>
            <a:r>
              <a:rPr lang="en-US" sz="2000">
                <a:effectLst/>
                <a:latin typeface="Franklin Gothic Medium" panose="020B0603020102020204" pitchFamily="34" charset="0"/>
              </a:rPr>
              <a:t>:</a:t>
            </a:r>
          </a:p>
          <a:p>
            <a:pPr marL="457200" lvl="1" indent="0">
              <a:spcBef>
                <a:spcPts val="0"/>
              </a:spcBef>
              <a:spcAft>
                <a:spcPts val="600"/>
              </a:spcAft>
              <a:buNone/>
            </a:pPr>
            <a:endParaRPr lang="en-US" sz="2000">
              <a:effectLst/>
              <a:latin typeface="Franklin Gothic Medium" panose="020B0603020102020204" pitchFamily="34" charset="0"/>
            </a:endParaRPr>
          </a:p>
          <a:p>
            <a:pPr>
              <a:spcBef>
                <a:spcPts val="0"/>
              </a:spcBef>
              <a:spcAft>
                <a:spcPts val="600"/>
              </a:spcAft>
            </a:pPr>
            <a:r>
              <a:rPr lang="en-US" sz="2000" b="1">
                <a:effectLst/>
                <a:latin typeface="Franklin Gothic Medium" panose="020B0603020102020204" pitchFamily="34" charset="0"/>
              </a:rPr>
              <a:t>Sustaining Relationships</a:t>
            </a:r>
            <a:endParaRPr lang="en-US" sz="2000">
              <a:effectLst/>
              <a:latin typeface="Franklin Gothic Medium" panose="020B0603020102020204" pitchFamily="34" charset="0"/>
            </a:endParaRPr>
          </a:p>
        </p:txBody>
      </p:sp>
      <p:pic>
        <p:nvPicPr>
          <p:cNvPr id="5" name="Picture 4" descr="A person smiling with her hand on her chin&#10;&#10;Description automatically generated">
            <a:extLst>
              <a:ext uri="{FF2B5EF4-FFF2-40B4-BE49-F238E27FC236}">
                <a16:creationId xmlns:a16="http://schemas.microsoft.com/office/drawing/2014/main" id="{67E82516-637D-DF64-2374-D6777D55551F}"/>
              </a:ext>
            </a:extLst>
          </p:cNvPr>
          <p:cNvPicPr>
            <a:picLocks noChangeAspect="1"/>
          </p:cNvPicPr>
          <p:nvPr/>
        </p:nvPicPr>
        <p:blipFill rotWithShape="1">
          <a:blip r:embed="rId2"/>
          <a:srcRect l="2527" r="10527"/>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968593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2B7765-4A40-A936-25BC-68EB6DED0E19}"/>
              </a:ext>
            </a:extLst>
          </p:cNvPr>
          <p:cNvSpPr>
            <a:spLocks noGrp="1"/>
          </p:cNvSpPr>
          <p:nvPr>
            <p:ph type="title"/>
          </p:nvPr>
        </p:nvSpPr>
        <p:spPr/>
        <p:txBody>
          <a:bodyPr>
            <a:normAutofit/>
          </a:bodyPr>
          <a:lstStyle/>
          <a:p>
            <a:r>
              <a:rPr lang="en-US" sz="4000" dirty="0">
                <a:solidFill>
                  <a:schemeClr val="accent5"/>
                </a:solidFill>
                <a:latin typeface="Franklin Gothic Medium" panose="020B0603020102020204" pitchFamily="34" charset="0"/>
              </a:rPr>
              <a:t>Methodology Overview: </a:t>
            </a:r>
          </a:p>
        </p:txBody>
      </p:sp>
      <p:sp>
        <p:nvSpPr>
          <p:cNvPr id="4" name="Content Placeholder 3">
            <a:extLst>
              <a:ext uri="{FF2B5EF4-FFF2-40B4-BE49-F238E27FC236}">
                <a16:creationId xmlns:a16="http://schemas.microsoft.com/office/drawing/2014/main" id="{E09BF212-8B18-74F5-6E09-C0B8DECD4B95}"/>
              </a:ext>
            </a:extLst>
          </p:cNvPr>
          <p:cNvSpPr>
            <a:spLocks noGrp="1"/>
          </p:cNvSpPr>
          <p:nvPr>
            <p:ph idx="1"/>
          </p:nvPr>
        </p:nvSpPr>
        <p:spPr/>
        <p:txBody>
          <a:bodyPr>
            <a:normAutofit/>
          </a:bodyPr>
          <a:lstStyle/>
          <a:p>
            <a:pPr>
              <a:spcBef>
                <a:spcPts val="0"/>
              </a:spcBef>
              <a:spcAft>
                <a:spcPts val="0"/>
              </a:spcAft>
              <a:buFont typeface="Arial" panose="020B0604020202020204" pitchFamily="34" charset="0"/>
              <a:buChar char="•"/>
            </a:pPr>
            <a:r>
              <a:rPr lang="en-US" sz="2400" b="1" dirty="0">
                <a:solidFill>
                  <a:srgbClr val="0E101A"/>
                </a:solidFill>
                <a:effectLst/>
                <a:latin typeface="Franklin Gothic Medium" panose="020B0603020102020204" pitchFamily="34" charset="0"/>
              </a:rPr>
              <a:t>Participant Observation</a:t>
            </a:r>
            <a:r>
              <a:rPr lang="en-US" sz="2400" dirty="0">
                <a:solidFill>
                  <a:srgbClr val="0E101A"/>
                </a:solidFill>
                <a:effectLst/>
                <a:latin typeface="Franklin Gothic Medium" panose="020B0603020102020204" pitchFamily="34" charset="0"/>
              </a:rPr>
              <a:t>: Deep engagement within the Carlos Arroyo settlement to document daily life and cultural exchanges.</a:t>
            </a:r>
          </a:p>
          <a:p>
            <a:pPr>
              <a:spcBef>
                <a:spcPts val="0"/>
              </a:spcBef>
              <a:spcAft>
                <a:spcPts val="0"/>
              </a:spcAft>
              <a:buFont typeface="Arial" panose="020B0604020202020204" pitchFamily="34" charset="0"/>
              <a:buChar char="•"/>
            </a:pPr>
            <a:endParaRPr lang="en-US" sz="2400" dirty="0">
              <a:solidFill>
                <a:srgbClr val="0E101A"/>
              </a:solidFill>
              <a:effectLst/>
              <a:latin typeface="Franklin Gothic Medium" panose="020B0603020102020204" pitchFamily="34" charset="0"/>
            </a:endParaRPr>
          </a:p>
          <a:p>
            <a:pPr>
              <a:spcBef>
                <a:spcPts val="0"/>
              </a:spcBef>
              <a:spcAft>
                <a:spcPts val="0"/>
              </a:spcAft>
              <a:buFont typeface="Arial" panose="020B0604020202020204" pitchFamily="34" charset="0"/>
              <a:buChar char="•"/>
            </a:pPr>
            <a:r>
              <a:rPr lang="en-US" sz="2400" b="1" dirty="0">
                <a:solidFill>
                  <a:srgbClr val="0E101A"/>
                </a:solidFill>
                <a:effectLst/>
                <a:latin typeface="Franklin Gothic Medium" panose="020B0603020102020204" pitchFamily="34" charset="0"/>
              </a:rPr>
              <a:t>Pilot Testing</a:t>
            </a:r>
            <a:r>
              <a:rPr lang="en-US" sz="2400" dirty="0">
                <a:solidFill>
                  <a:srgbClr val="0E101A"/>
                </a:solidFill>
                <a:effectLst/>
                <a:latin typeface="Franklin Gothic Medium" panose="020B0603020102020204" pitchFamily="34" charset="0"/>
              </a:rPr>
              <a:t>: Assessing the suitability of digital tools like cameras and editing software in collaboration with community members.</a:t>
            </a:r>
          </a:p>
          <a:p>
            <a:pPr>
              <a:spcBef>
                <a:spcPts val="0"/>
              </a:spcBef>
              <a:spcAft>
                <a:spcPts val="0"/>
              </a:spcAft>
              <a:buFont typeface="Arial" panose="020B0604020202020204" pitchFamily="34" charset="0"/>
              <a:buChar char="•"/>
            </a:pPr>
            <a:endParaRPr lang="en-US" sz="2400" dirty="0">
              <a:solidFill>
                <a:srgbClr val="0E101A"/>
              </a:solidFill>
              <a:effectLst/>
              <a:latin typeface="Franklin Gothic Medium" panose="020B0603020102020204" pitchFamily="34" charset="0"/>
            </a:endParaRPr>
          </a:p>
          <a:p>
            <a:pPr>
              <a:spcBef>
                <a:spcPts val="0"/>
              </a:spcBef>
            </a:pPr>
            <a:r>
              <a:rPr lang="en-US" sz="2400" b="1" dirty="0">
                <a:solidFill>
                  <a:srgbClr val="0E101A"/>
                </a:solidFill>
                <a:effectLst/>
                <a:latin typeface="Franklin Gothic Medium" panose="020B0603020102020204" pitchFamily="34" charset="0"/>
              </a:rPr>
              <a:t>Digital Storytelling Workshops</a:t>
            </a:r>
            <a:r>
              <a:rPr lang="en-US" sz="2400" dirty="0">
                <a:solidFill>
                  <a:srgbClr val="0E101A"/>
                </a:solidFill>
                <a:effectLst/>
                <a:latin typeface="Franklin Gothic Medium" panose="020B0603020102020204" pitchFamily="34" charset="0"/>
              </a:rPr>
              <a:t>: Facilitating a multi-stage workshop process from introducing digital tools to producing complete stories. </a:t>
            </a:r>
            <a:r>
              <a:rPr lang="en-US" sz="2400" dirty="0">
                <a:solidFill>
                  <a:srgbClr val="0E101A"/>
                </a:solidFill>
                <a:latin typeface="Franklin Gothic Medium" panose="020B0603020102020204" pitchFamily="34" charset="0"/>
              </a:rPr>
              <a:t>Modeled after </a:t>
            </a:r>
            <a:r>
              <a:rPr lang="en-US" sz="2400" dirty="0" err="1">
                <a:effectLst/>
                <a:latin typeface="Franklin Gothic Medium" panose="020B0603020102020204" pitchFamily="34" charset="0"/>
              </a:rPr>
              <a:t>Hausknecht</a:t>
            </a:r>
            <a:r>
              <a:rPr lang="en-US" sz="2400" dirty="0">
                <a:effectLst/>
                <a:latin typeface="Franklin Gothic Medium" panose="020B0603020102020204" pitchFamily="34" charset="0"/>
              </a:rPr>
              <a:t> (2021)</a:t>
            </a:r>
            <a:endParaRPr lang="en-US" sz="2400" dirty="0">
              <a:latin typeface="Franklin Gothic Medium" panose="020B0603020102020204" pitchFamily="34" charset="0"/>
            </a:endParaRPr>
          </a:p>
          <a:p>
            <a:pPr marL="0" indent="0">
              <a:spcBef>
                <a:spcPts val="0"/>
              </a:spcBef>
              <a:spcAft>
                <a:spcPts val="0"/>
              </a:spcAft>
              <a:buNone/>
            </a:pPr>
            <a:endParaRPr lang="en-US" sz="2400" dirty="0">
              <a:solidFill>
                <a:srgbClr val="0E101A"/>
              </a:solidFill>
              <a:effectLst/>
              <a:latin typeface="Franklin Gothic Medium" panose="020B0603020102020204" pitchFamily="34" charset="0"/>
            </a:endParaRPr>
          </a:p>
          <a:p>
            <a:pPr>
              <a:spcBef>
                <a:spcPts val="0"/>
              </a:spcBef>
              <a:spcAft>
                <a:spcPts val="0"/>
              </a:spcAft>
              <a:buFont typeface="Arial" panose="020B0604020202020204" pitchFamily="34" charset="0"/>
              <a:buChar char="•"/>
            </a:pPr>
            <a:r>
              <a:rPr lang="en-US" sz="2400" b="1" dirty="0">
                <a:solidFill>
                  <a:srgbClr val="0E101A"/>
                </a:solidFill>
                <a:effectLst/>
                <a:latin typeface="Franklin Gothic Medium" panose="020B0603020102020204" pitchFamily="34" charset="0"/>
              </a:rPr>
              <a:t>Semi-Structured Interviews</a:t>
            </a:r>
            <a:r>
              <a:rPr lang="en-US" sz="2400" dirty="0">
                <a:solidFill>
                  <a:srgbClr val="0E101A"/>
                </a:solidFill>
                <a:effectLst/>
                <a:latin typeface="Franklin Gothic Medium" panose="020B0603020102020204" pitchFamily="34" charset="0"/>
              </a:rPr>
              <a:t>: Conducting tailored interviews to gather detailed insights into the community's experiences with digital storytelling.</a:t>
            </a:r>
          </a:p>
          <a:p>
            <a:endParaRPr lang="en-US" sz="2400" dirty="0">
              <a:latin typeface="Franklin Gothic Medium" panose="020B0603020102020204" pitchFamily="34" charset="0"/>
            </a:endParaRPr>
          </a:p>
        </p:txBody>
      </p:sp>
    </p:spTree>
    <p:extLst>
      <p:ext uri="{BB962C8B-B14F-4D97-AF65-F5344CB8AC3E}">
        <p14:creationId xmlns:p14="http://schemas.microsoft.com/office/powerpoint/2010/main" val="1121267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9" name="Straight Connector 8">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2" name="Diagram 1">
            <a:extLst>
              <a:ext uri="{FF2B5EF4-FFF2-40B4-BE49-F238E27FC236}">
                <a16:creationId xmlns:a16="http://schemas.microsoft.com/office/drawing/2014/main" id="{FC0806CD-2AA0-D0BE-127D-4388B5351B2E}"/>
              </a:ext>
            </a:extLst>
          </p:cNvPr>
          <p:cNvGraphicFramePr/>
          <p:nvPr>
            <p:extLst>
              <p:ext uri="{D42A27DB-BD31-4B8C-83A1-F6EECF244321}">
                <p14:modId xmlns:p14="http://schemas.microsoft.com/office/powerpoint/2010/main" val="453496768"/>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65BA7B7B-F487-8A80-8E29-9DD5B875828F}"/>
              </a:ext>
            </a:extLst>
          </p:cNvPr>
          <p:cNvSpPr txBox="1"/>
          <p:nvPr/>
        </p:nvSpPr>
        <p:spPr>
          <a:xfrm>
            <a:off x="44399" y="2932981"/>
            <a:ext cx="4741619" cy="646331"/>
          </a:xfrm>
          <a:prstGeom prst="rect">
            <a:avLst/>
          </a:prstGeom>
          <a:noFill/>
        </p:spPr>
        <p:txBody>
          <a:bodyPr wrap="none" rtlCol="0">
            <a:spAutoFit/>
          </a:bodyPr>
          <a:lstStyle/>
          <a:p>
            <a:r>
              <a:rPr lang="en-US" sz="3500" dirty="0">
                <a:latin typeface="Franklin Gothic Medium" panose="020B0603020102020204" pitchFamily="34" charset="0"/>
              </a:rPr>
              <a:t>Multi-Stage Workshops</a:t>
            </a:r>
            <a:endParaRPr lang="en-US" sz="3500" dirty="0"/>
          </a:p>
        </p:txBody>
      </p:sp>
    </p:spTree>
    <p:extLst>
      <p:ext uri="{BB962C8B-B14F-4D97-AF65-F5344CB8AC3E}">
        <p14:creationId xmlns:p14="http://schemas.microsoft.com/office/powerpoint/2010/main" val="2739065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EF0BEF-894C-74FF-6EDB-B106F2F27921}"/>
              </a:ext>
            </a:extLst>
          </p:cNvPr>
          <p:cNvSpPr>
            <a:spLocks noGrp="1"/>
          </p:cNvSpPr>
          <p:nvPr>
            <p:ph type="title"/>
          </p:nvPr>
        </p:nvSpPr>
        <p:spPr/>
        <p:txBody>
          <a:bodyPr>
            <a:normAutofit/>
          </a:bodyPr>
          <a:lstStyle/>
          <a:p>
            <a:pPr marL="0" indent="0">
              <a:spcBef>
                <a:spcPts val="0"/>
              </a:spcBef>
              <a:spcAft>
                <a:spcPts val="0"/>
              </a:spcAft>
              <a:buNone/>
            </a:pPr>
            <a:r>
              <a:rPr lang="en-US" sz="4000" b="1" dirty="0">
                <a:solidFill>
                  <a:schemeClr val="accent5"/>
                </a:solidFill>
                <a:effectLst/>
                <a:latin typeface="Franklin Gothic Medium" panose="020B0603020102020204" pitchFamily="34" charset="0"/>
              </a:rPr>
              <a:t>Introduction and Trust-Building</a:t>
            </a:r>
            <a:endParaRPr lang="en-US" sz="4000" dirty="0">
              <a:solidFill>
                <a:schemeClr val="accent5"/>
              </a:solidFill>
              <a:effectLst/>
              <a:latin typeface="Franklin Gothic Medium" panose="020B0603020102020204" pitchFamily="34" charset="0"/>
            </a:endParaRPr>
          </a:p>
        </p:txBody>
      </p:sp>
      <p:sp>
        <p:nvSpPr>
          <p:cNvPr id="4" name="Content Placeholder 3">
            <a:extLst>
              <a:ext uri="{FF2B5EF4-FFF2-40B4-BE49-F238E27FC236}">
                <a16:creationId xmlns:a16="http://schemas.microsoft.com/office/drawing/2014/main" id="{BEC0E43D-4C48-4B8D-E45A-169B109381EB}"/>
              </a:ext>
            </a:extLst>
          </p:cNvPr>
          <p:cNvSpPr>
            <a:spLocks noGrp="1"/>
          </p:cNvSpPr>
          <p:nvPr>
            <p:ph idx="1"/>
          </p:nvPr>
        </p:nvSpPr>
        <p:spPr/>
        <p:txBody>
          <a:bodyPr>
            <a:normAutofit/>
          </a:bodyPr>
          <a:lstStyle/>
          <a:p>
            <a:pPr>
              <a:spcBef>
                <a:spcPts val="0"/>
              </a:spcBef>
              <a:spcAft>
                <a:spcPts val="0"/>
              </a:spcAft>
              <a:buFont typeface="Arial" panose="020B0604020202020204" pitchFamily="34" charset="0"/>
              <a:buChar char="•"/>
            </a:pPr>
            <a:r>
              <a:rPr lang="en-US" sz="3000" b="1" dirty="0">
                <a:solidFill>
                  <a:srgbClr val="0E101A"/>
                </a:solidFill>
                <a:effectLst/>
                <a:latin typeface="Franklin Gothic Medium" panose="020B0603020102020204" pitchFamily="34" charset="0"/>
              </a:rPr>
              <a:t>Interactions</a:t>
            </a:r>
            <a:r>
              <a:rPr lang="en-US" sz="3000" dirty="0">
                <a:solidFill>
                  <a:srgbClr val="0E101A"/>
                </a:solidFill>
                <a:effectLst/>
                <a:latin typeface="Franklin Gothic Medium" panose="020B0603020102020204" pitchFamily="34" charset="0"/>
              </a:rPr>
              <a:t>: Introductions among elders, youth, and facilitators to foster community ties.</a:t>
            </a:r>
          </a:p>
          <a:p>
            <a:pPr>
              <a:spcBef>
                <a:spcPts val="0"/>
              </a:spcBef>
              <a:spcAft>
                <a:spcPts val="0"/>
              </a:spcAft>
              <a:buFont typeface="Arial" panose="020B0604020202020204" pitchFamily="34" charset="0"/>
              <a:buChar char="•"/>
            </a:pPr>
            <a:r>
              <a:rPr lang="en-US" sz="3000" b="1" dirty="0">
                <a:solidFill>
                  <a:srgbClr val="0E101A"/>
                </a:solidFill>
                <a:effectLst/>
                <a:latin typeface="Franklin Gothic Medium" panose="020B0603020102020204" pitchFamily="34" charset="0"/>
              </a:rPr>
              <a:t>Trust</a:t>
            </a:r>
            <a:r>
              <a:rPr lang="en-US" sz="3000" dirty="0">
                <a:solidFill>
                  <a:srgbClr val="0E101A"/>
                </a:solidFill>
                <a:effectLst/>
                <a:latin typeface="Franklin Gothic Medium" panose="020B0603020102020204" pitchFamily="34" charset="0"/>
              </a:rPr>
              <a:t>: Establishing a collaborative atmosphere for shared learning and storytelling.</a:t>
            </a:r>
          </a:p>
          <a:p>
            <a:pPr>
              <a:spcBef>
                <a:spcPts val="0"/>
              </a:spcBef>
              <a:spcAft>
                <a:spcPts val="0"/>
              </a:spcAft>
            </a:pPr>
            <a:r>
              <a:rPr lang="en-US" sz="3000" b="1" dirty="0">
                <a:solidFill>
                  <a:srgbClr val="0E101A"/>
                </a:solidFill>
                <a:effectLst/>
                <a:latin typeface="Franklin Gothic Medium" panose="020B0603020102020204" pitchFamily="34" charset="0"/>
              </a:rPr>
              <a:t>Digital Storytelling Unveiled</a:t>
            </a:r>
            <a:endParaRPr lang="en-US" sz="3000" dirty="0">
              <a:solidFill>
                <a:srgbClr val="0E101A"/>
              </a:solidFill>
              <a:effectLst/>
              <a:latin typeface="Franklin Gothic Medium" panose="020B0603020102020204" pitchFamily="34" charset="0"/>
            </a:endParaRPr>
          </a:p>
          <a:p>
            <a:pPr>
              <a:spcBef>
                <a:spcPts val="0"/>
              </a:spcBef>
              <a:spcAft>
                <a:spcPts val="0"/>
              </a:spcAft>
              <a:buFont typeface="Arial" panose="020B0604020202020204" pitchFamily="34" charset="0"/>
              <a:buChar char="•"/>
            </a:pPr>
            <a:r>
              <a:rPr lang="en-US" sz="3000" b="1" dirty="0">
                <a:solidFill>
                  <a:srgbClr val="0E101A"/>
                </a:solidFill>
                <a:effectLst/>
                <a:latin typeface="Franklin Gothic Medium" panose="020B0603020102020204" pitchFamily="34" charset="0"/>
              </a:rPr>
              <a:t>Exploration</a:t>
            </a:r>
            <a:r>
              <a:rPr lang="en-US" sz="3000" dirty="0">
                <a:solidFill>
                  <a:srgbClr val="0E101A"/>
                </a:solidFill>
                <a:effectLst/>
                <a:latin typeface="Franklin Gothic Medium" panose="020B0603020102020204" pitchFamily="34" charset="0"/>
              </a:rPr>
              <a:t>: Demonstrating storytelling tools tailored for youth.</a:t>
            </a:r>
          </a:p>
          <a:p>
            <a:pPr>
              <a:spcBef>
                <a:spcPts val="0"/>
              </a:spcBef>
              <a:spcAft>
                <a:spcPts val="0"/>
              </a:spcAft>
              <a:buFont typeface="Arial" panose="020B0604020202020204" pitchFamily="34" charset="0"/>
              <a:buChar char="•"/>
            </a:pPr>
            <a:r>
              <a:rPr lang="en-US" sz="3000" b="1" dirty="0">
                <a:solidFill>
                  <a:srgbClr val="0E101A"/>
                </a:solidFill>
                <a:effectLst/>
                <a:latin typeface="Franklin Gothic Medium" panose="020B0603020102020204" pitchFamily="34" charset="0"/>
              </a:rPr>
              <a:t>Engagement</a:t>
            </a:r>
            <a:r>
              <a:rPr lang="en-US" sz="3000" dirty="0">
                <a:solidFill>
                  <a:srgbClr val="0E101A"/>
                </a:solidFill>
                <a:effectLst/>
                <a:latin typeface="Franklin Gothic Medium" panose="020B0603020102020204" pitchFamily="34" charset="0"/>
              </a:rPr>
              <a:t>: Discussing community's key stories and knowledge to preserve digitally.</a:t>
            </a:r>
          </a:p>
          <a:p>
            <a:endParaRPr lang="en-US" dirty="0"/>
          </a:p>
        </p:txBody>
      </p:sp>
    </p:spTree>
    <p:extLst>
      <p:ext uri="{BB962C8B-B14F-4D97-AF65-F5344CB8AC3E}">
        <p14:creationId xmlns:p14="http://schemas.microsoft.com/office/powerpoint/2010/main" val="1387656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2F49D-A033-010A-F4A5-E28A709CE081}"/>
              </a:ext>
            </a:extLst>
          </p:cNvPr>
          <p:cNvSpPr>
            <a:spLocks noGrp="1"/>
          </p:cNvSpPr>
          <p:nvPr>
            <p:ph type="title"/>
          </p:nvPr>
        </p:nvSpPr>
        <p:spPr/>
        <p:txBody>
          <a:bodyPr>
            <a:normAutofit/>
          </a:bodyPr>
          <a:lstStyle/>
          <a:p>
            <a:r>
              <a:rPr lang="en-US" sz="4000" dirty="0">
                <a:solidFill>
                  <a:schemeClr val="accent5"/>
                </a:solidFill>
                <a:latin typeface="Franklin Gothic Medium" panose="020B0603020102020204" pitchFamily="34" charset="0"/>
              </a:rPr>
              <a:t>Sharing Oral Knowledge</a:t>
            </a:r>
          </a:p>
        </p:txBody>
      </p:sp>
      <p:sp>
        <p:nvSpPr>
          <p:cNvPr id="3" name="Content Placeholder 2">
            <a:extLst>
              <a:ext uri="{FF2B5EF4-FFF2-40B4-BE49-F238E27FC236}">
                <a16:creationId xmlns:a16="http://schemas.microsoft.com/office/drawing/2014/main" id="{2C19CFC9-2D0C-3E35-23D9-B22A17829584}"/>
              </a:ext>
            </a:extLst>
          </p:cNvPr>
          <p:cNvSpPr>
            <a:spLocks noGrp="1"/>
          </p:cNvSpPr>
          <p:nvPr>
            <p:ph idx="1"/>
          </p:nvPr>
        </p:nvSpPr>
        <p:spPr/>
        <p:txBody>
          <a:bodyPr>
            <a:normAutofit lnSpcReduction="10000"/>
          </a:bodyPr>
          <a:lstStyle/>
          <a:p>
            <a:pPr marL="0" indent="0">
              <a:spcBef>
                <a:spcPts val="0"/>
              </a:spcBef>
              <a:spcAft>
                <a:spcPts val="0"/>
              </a:spcAft>
              <a:buNone/>
            </a:pPr>
            <a:r>
              <a:rPr lang="en-US" sz="3000" b="1" dirty="0">
                <a:solidFill>
                  <a:srgbClr val="0E101A"/>
                </a:solidFill>
                <a:latin typeface="Franklin Gothic Medium" panose="020B0603020102020204" pitchFamily="34" charset="0"/>
              </a:rPr>
              <a:t>Honoring Elders’ Narratives</a:t>
            </a:r>
            <a:endParaRPr lang="en-US" sz="3000" b="1" dirty="0">
              <a:solidFill>
                <a:srgbClr val="0E101A"/>
              </a:solidFill>
              <a:effectLst/>
              <a:latin typeface="Franklin Gothic Medium" panose="020B0603020102020204" pitchFamily="34" charset="0"/>
            </a:endParaRPr>
          </a:p>
          <a:p>
            <a:pPr>
              <a:spcBef>
                <a:spcPts val="0"/>
              </a:spcBef>
              <a:spcAft>
                <a:spcPts val="0"/>
              </a:spcAft>
              <a:buFont typeface="Arial" panose="020B0604020202020204" pitchFamily="34" charset="0"/>
              <a:buChar char="•"/>
            </a:pPr>
            <a:r>
              <a:rPr lang="en-US" sz="3000" b="1" dirty="0">
                <a:solidFill>
                  <a:srgbClr val="0E101A"/>
                </a:solidFill>
                <a:effectLst/>
                <a:latin typeface="Franklin Gothic Medium" panose="020B0603020102020204" pitchFamily="34" charset="0"/>
              </a:rPr>
              <a:t>Wisdom Sharing</a:t>
            </a:r>
            <a:r>
              <a:rPr lang="en-US" sz="3000" dirty="0">
                <a:solidFill>
                  <a:srgbClr val="0E101A"/>
                </a:solidFill>
                <a:effectLst/>
                <a:latin typeface="Franklin Gothic Medium" panose="020B0603020102020204" pitchFamily="34" charset="0"/>
              </a:rPr>
              <a:t>: Elders recounting stories and knowledge in Rarámuri or Spanish.</a:t>
            </a:r>
          </a:p>
          <a:p>
            <a:pPr>
              <a:spcBef>
                <a:spcPts val="0"/>
              </a:spcBef>
              <a:spcAft>
                <a:spcPts val="0"/>
              </a:spcAft>
              <a:buFont typeface="Arial" panose="020B0604020202020204" pitchFamily="34" charset="0"/>
              <a:buChar char="•"/>
            </a:pPr>
            <a:r>
              <a:rPr lang="en-US" sz="3000" b="1" dirty="0">
                <a:solidFill>
                  <a:srgbClr val="0E101A"/>
                </a:solidFill>
                <a:effectLst/>
                <a:latin typeface="Franklin Gothic Medium" panose="020B0603020102020204" pitchFamily="34" charset="0"/>
              </a:rPr>
              <a:t>Cultural Resonance</a:t>
            </a:r>
            <a:r>
              <a:rPr lang="en-US" sz="3000" dirty="0">
                <a:solidFill>
                  <a:srgbClr val="0E101A"/>
                </a:solidFill>
                <a:effectLst/>
                <a:latin typeface="Franklin Gothic Medium" panose="020B0603020102020204" pitchFamily="34" charset="0"/>
              </a:rPr>
              <a:t>: Emphasizing the significance of oral traditions in cultural heritage.</a:t>
            </a:r>
          </a:p>
          <a:p>
            <a:pPr marL="0" indent="0">
              <a:spcBef>
                <a:spcPts val="0"/>
              </a:spcBef>
              <a:spcAft>
                <a:spcPts val="0"/>
              </a:spcAft>
              <a:buNone/>
            </a:pPr>
            <a:endParaRPr lang="en-US" sz="3000" b="1" dirty="0">
              <a:solidFill>
                <a:srgbClr val="0E101A"/>
              </a:solidFill>
              <a:effectLst/>
              <a:latin typeface="Franklin Gothic Medium" panose="020B0603020102020204" pitchFamily="34" charset="0"/>
            </a:endParaRPr>
          </a:p>
          <a:p>
            <a:pPr marL="0" indent="0">
              <a:spcBef>
                <a:spcPts val="0"/>
              </a:spcBef>
              <a:spcAft>
                <a:spcPts val="0"/>
              </a:spcAft>
              <a:buNone/>
            </a:pPr>
            <a:r>
              <a:rPr lang="en-US" sz="3000" b="1" dirty="0">
                <a:solidFill>
                  <a:srgbClr val="0E101A"/>
                </a:solidFill>
                <a:effectLst/>
                <a:latin typeface="Franklin Gothic Medium" panose="020B0603020102020204" pitchFamily="34" charset="0"/>
              </a:rPr>
              <a:t>Inclusive Storytelling</a:t>
            </a:r>
            <a:endParaRPr lang="en-US" sz="3000" dirty="0">
              <a:solidFill>
                <a:srgbClr val="0E101A"/>
              </a:solidFill>
              <a:effectLst/>
              <a:latin typeface="Franklin Gothic Medium" panose="020B0603020102020204" pitchFamily="34" charset="0"/>
            </a:endParaRPr>
          </a:p>
          <a:p>
            <a:pPr>
              <a:spcBef>
                <a:spcPts val="0"/>
              </a:spcBef>
              <a:spcAft>
                <a:spcPts val="0"/>
              </a:spcAft>
              <a:buFont typeface="Arial" panose="020B0604020202020204" pitchFamily="34" charset="0"/>
              <a:buChar char="•"/>
            </a:pPr>
            <a:r>
              <a:rPr lang="en-US" sz="3000" b="1" dirty="0">
                <a:solidFill>
                  <a:srgbClr val="0E101A"/>
                </a:solidFill>
                <a:effectLst/>
                <a:latin typeface="Franklin Gothic Medium" panose="020B0603020102020204" pitchFamily="34" charset="0"/>
              </a:rPr>
              <a:t>Collaborative Recording</a:t>
            </a:r>
            <a:r>
              <a:rPr lang="en-US" sz="3000" dirty="0">
                <a:solidFill>
                  <a:srgbClr val="0E101A"/>
                </a:solidFill>
                <a:effectLst/>
                <a:latin typeface="Franklin Gothic Medium" panose="020B0603020102020204" pitchFamily="34" charset="0"/>
              </a:rPr>
              <a:t>: Youth capturing elders' tales through audio recording.</a:t>
            </a:r>
          </a:p>
          <a:p>
            <a:pPr>
              <a:spcBef>
                <a:spcPts val="0"/>
              </a:spcBef>
              <a:spcAft>
                <a:spcPts val="0"/>
              </a:spcAft>
              <a:buFont typeface="Arial" panose="020B0604020202020204" pitchFamily="34" charset="0"/>
              <a:buChar char="•"/>
            </a:pPr>
            <a:r>
              <a:rPr lang="en-US" sz="3000" b="1" dirty="0">
                <a:solidFill>
                  <a:srgbClr val="0E101A"/>
                </a:solidFill>
                <a:effectLst/>
                <a:latin typeface="Franklin Gothic Medium" panose="020B0603020102020204" pitchFamily="34" charset="0"/>
              </a:rPr>
              <a:t>Accessibility</a:t>
            </a:r>
            <a:r>
              <a:rPr lang="en-US" sz="3000" dirty="0">
                <a:solidFill>
                  <a:srgbClr val="0E101A"/>
                </a:solidFill>
                <a:effectLst/>
                <a:latin typeface="Franklin Gothic Medium" panose="020B0603020102020204" pitchFamily="34" charset="0"/>
              </a:rPr>
              <a:t>: Translating stories to maintain authenticity for all community members</a:t>
            </a:r>
            <a:r>
              <a:rPr lang="en-US" dirty="0">
                <a:solidFill>
                  <a:srgbClr val="0E101A"/>
                </a:solidFill>
                <a:effectLst/>
                <a:latin typeface="Franklin Gothic Medium" panose="020B0603020102020204" pitchFamily="34" charset="0"/>
              </a:rPr>
              <a:t>.</a:t>
            </a:r>
          </a:p>
          <a:p>
            <a:endParaRPr lang="en-US" dirty="0"/>
          </a:p>
        </p:txBody>
      </p:sp>
    </p:spTree>
    <p:extLst>
      <p:ext uri="{BB962C8B-B14F-4D97-AF65-F5344CB8AC3E}">
        <p14:creationId xmlns:p14="http://schemas.microsoft.com/office/powerpoint/2010/main" val="1495791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80D454-2455-41DC-293C-6DDBE466333D}"/>
              </a:ext>
            </a:extLst>
          </p:cNvPr>
          <p:cNvSpPr>
            <a:spLocks noGrp="1"/>
          </p:cNvSpPr>
          <p:nvPr>
            <p:ph type="title"/>
          </p:nvPr>
        </p:nvSpPr>
        <p:spPr>
          <a:xfrm>
            <a:off x="838200" y="556995"/>
            <a:ext cx="10515600" cy="1133693"/>
          </a:xfrm>
        </p:spPr>
        <p:txBody>
          <a:bodyPr>
            <a:normAutofit/>
          </a:bodyPr>
          <a:lstStyle/>
          <a:p>
            <a:r>
              <a:rPr lang="en-US" sz="5200">
                <a:latin typeface="Franklin Gothic Medium" panose="020B0603020102020204" pitchFamily="34" charset="0"/>
              </a:rPr>
              <a:t>Overview</a:t>
            </a:r>
          </a:p>
        </p:txBody>
      </p:sp>
      <p:graphicFrame>
        <p:nvGraphicFramePr>
          <p:cNvPr id="5" name="Content Placeholder 2">
            <a:extLst>
              <a:ext uri="{FF2B5EF4-FFF2-40B4-BE49-F238E27FC236}">
                <a16:creationId xmlns:a16="http://schemas.microsoft.com/office/drawing/2014/main" id="{230D7A5C-33CD-B8DD-C56C-148368F9CEA5}"/>
              </a:ext>
            </a:extLst>
          </p:cNvPr>
          <p:cNvGraphicFramePr>
            <a:graphicFrameLocks noGrp="1"/>
          </p:cNvGraphicFramePr>
          <p:nvPr>
            <p:ph idx="1"/>
            <p:extLst>
              <p:ext uri="{D42A27DB-BD31-4B8C-83A1-F6EECF244321}">
                <p14:modId xmlns:p14="http://schemas.microsoft.com/office/powerpoint/2010/main" val="3566839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7208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E156E-7B5C-AF41-D1B5-B1BCC5F846AF}"/>
              </a:ext>
            </a:extLst>
          </p:cNvPr>
          <p:cNvSpPr>
            <a:spLocks noGrp="1"/>
          </p:cNvSpPr>
          <p:nvPr>
            <p:ph type="title"/>
          </p:nvPr>
        </p:nvSpPr>
        <p:spPr>
          <a:xfrm>
            <a:off x="481013" y="3752849"/>
            <a:ext cx="3290887" cy="2452687"/>
          </a:xfrm>
        </p:spPr>
        <p:txBody>
          <a:bodyPr anchor="ctr">
            <a:normAutofit/>
          </a:bodyPr>
          <a:lstStyle/>
          <a:p>
            <a:r>
              <a:rPr lang="en-US" sz="3600">
                <a:latin typeface="Franklin Gothic Medium" panose="020B0603020102020204" pitchFamily="34" charset="0"/>
              </a:rPr>
              <a:t>Crafting and Creating Digital Stories</a:t>
            </a:r>
          </a:p>
        </p:txBody>
      </p:sp>
      <p:pic>
        <p:nvPicPr>
          <p:cNvPr id="5" name="Picture 4" descr="A screenshot of a video&#10;&#10;Description automatically generated">
            <a:extLst>
              <a:ext uri="{FF2B5EF4-FFF2-40B4-BE49-F238E27FC236}">
                <a16:creationId xmlns:a16="http://schemas.microsoft.com/office/drawing/2014/main" id="{E51A2102-3A44-6573-519F-35EAF9502209}"/>
              </a:ext>
            </a:extLst>
          </p:cNvPr>
          <p:cNvPicPr>
            <a:picLocks noChangeAspect="1"/>
          </p:cNvPicPr>
          <p:nvPr/>
        </p:nvPicPr>
        <p:blipFill rotWithShape="1">
          <a:blip r:embed="rId2"/>
          <a:srcRect t="23389" b="1385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162C34C2-2FAA-9DDA-4049-DF6492F3D3D3}"/>
              </a:ext>
            </a:extLst>
          </p:cNvPr>
          <p:cNvSpPr>
            <a:spLocks noGrp="1"/>
          </p:cNvSpPr>
          <p:nvPr>
            <p:ph idx="1"/>
          </p:nvPr>
        </p:nvSpPr>
        <p:spPr>
          <a:xfrm>
            <a:off x="4223982" y="3752850"/>
            <a:ext cx="7485413" cy="2452687"/>
          </a:xfrm>
        </p:spPr>
        <p:txBody>
          <a:bodyPr anchor="ctr">
            <a:normAutofit/>
          </a:bodyPr>
          <a:lstStyle/>
          <a:p>
            <a:pPr marL="0" indent="0">
              <a:spcBef>
                <a:spcPts val="0"/>
              </a:spcBef>
              <a:spcAft>
                <a:spcPts val="600"/>
              </a:spcAft>
              <a:buNone/>
            </a:pPr>
            <a:r>
              <a:rPr lang="en-US" sz="1700" b="1">
                <a:effectLst/>
                <a:latin typeface="Franklin Gothic Medium" panose="020B0603020102020204" pitchFamily="34" charset="0"/>
              </a:rPr>
              <a:t>Shaping Narratives</a:t>
            </a:r>
            <a:endParaRPr lang="en-US" sz="1700">
              <a:effectLst/>
              <a:latin typeface="Franklin Gothic Medium" panose="020B0603020102020204" pitchFamily="34" charset="0"/>
            </a:endParaRPr>
          </a:p>
          <a:p>
            <a:pPr>
              <a:spcBef>
                <a:spcPts val="0"/>
              </a:spcBef>
              <a:spcAft>
                <a:spcPts val="600"/>
              </a:spcAft>
              <a:buFont typeface="Arial" panose="020B0604020202020204" pitchFamily="34" charset="0"/>
              <a:buChar char="•"/>
            </a:pPr>
            <a:r>
              <a:rPr lang="en-US" sz="1700" b="1">
                <a:effectLst/>
                <a:latin typeface="Franklin Gothic Medium" panose="020B0603020102020204" pitchFamily="34" charset="0"/>
              </a:rPr>
              <a:t>Creative Process</a:t>
            </a:r>
            <a:r>
              <a:rPr lang="en-US" sz="1700">
                <a:effectLst/>
                <a:latin typeface="Franklin Gothic Medium" panose="020B0603020102020204" pitchFamily="34" charset="0"/>
              </a:rPr>
              <a:t>: Transforming oral histories into storyboards and scripts.</a:t>
            </a:r>
          </a:p>
          <a:p>
            <a:pPr>
              <a:spcBef>
                <a:spcPts val="0"/>
              </a:spcBef>
              <a:spcAft>
                <a:spcPts val="600"/>
              </a:spcAft>
              <a:buFont typeface="Arial" panose="020B0604020202020204" pitchFamily="34" charset="0"/>
              <a:buChar char="•"/>
            </a:pPr>
            <a:r>
              <a:rPr lang="en-US" sz="1700" b="1">
                <a:effectLst/>
                <a:latin typeface="Franklin Gothic Medium" panose="020B0603020102020204" pitchFamily="34" charset="0"/>
              </a:rPr>
              <a:t>Hands-On Learning</a:t>
            </a:r>
            <a:r>
              <a:rPr lang="en-US" sz="1700">
                <a:effectLst/>
                <a:latin typeface="Franklin Gothic Medium" panose="020B0603020102020204" pitchFamily="34" charset="0"/>
              </a:rPr>
              <a:t>: Training in capturing images and videos with accessible technology.</a:t>
            </a:r>
          </a:p>
          <a:p>
            <a:pPr>
              <a:spcBef>
                <a:spcPts val="0"/>
              </a:spcBef>
              <a:spcAft>
                <a:spcPts val="600"/>
              </a:spcAft>
              <a:buFont typeface="Arial" panose="020B0604020202020204" pitchFamily="34" charset="0"/>
              <a:buChar char="•"/>
            </a:pPr>
            <a:endParaRPr lang="en-US" sz="1700">
              <a:effectLst/>
              <a:latin typeface="Franklin Gothic Medium" panose="020B0603020102020204" pitchFamily="34" charset="0"/>
            </a:endParaRPr>
          </a:p>
          <a:p>
            <a:pPr marL="0" indent="0">
              <a:spcBef>
                <a:spcPts val="0"/>
              </a:spcBef>
              <a:spcAft>
                <a:spcPts val="600"/>
              </a:spcAft>
              <a:buNone/>
            </a:pPr>
            <a:r>
              <a:rPr lang="en-US" sz="1700" b="1">
                <a:effectLst/>
                <a:latin typeface="Franklin Gothic Medium" panose="020B0603020102020204" pitchFamily="34" charset="0"/>
              </a:rPr>
              <a:t>Digital Story Production</a:t>
            </a:r>
            <a:endParaRPr lang="en-US" sz="1700">
              <a:effectLst/>
              <a:latin typeface="Franklin Gothic Medium" panose="020B0603020102020204" pitchFamily="34" charset="0"/>
            </a:endParaRPr>
          </a:p>
          <a:p>
            <a:pPr>
              <a:spcBef>
                <a:spcPts val="0"/>
              </a:spcBef>
              <a:spcAft>
                <a:spcPts val="600"/>
              </a:spcAft>
              <a:buFont typeface="Arial" panose="020B0604020202020204" pitchFamily="34" charset="0"/>
              <a:buChar char="•"/>
            </a:pPr>
            <a:r>
              <a:rPr lang="en-US" sz="1700" b="1">
                <a:effectLst/>
                <a:latin typeface="Franklin Gothic Medium" panose="020B0603020102020204" pitchFamily="34" charset="0"/>
              </a:rPr>
              <a:t>Storytelling Tools</a:t>
            </a:r>
            <a:r>
              <a:rPr lang="en-US" sz="1700">
                <a:effectLst/>
                <a:latin typeface="Franklin Gothic Medium" panose="020B0603020102020204" pitchFamily="34" charset="0"/>
              </a:rPr>
              <a:t>: Utilizing user-friendly WeVideo for editing.</a:t>
            </a:r>
          </a:p>
          <a:p>
            <a:pPr>
              <a:spcBef>
                <a:spcPts val="0"/>
              </a:spcBef>
              <a:spcAft>
                <a:spcPts val="600"/>
              </a:spcAft>
              <a:buFont typeface="Arial" panose="020B0604020202020204" pitchFamily="34" charset="0"/>
              <a:buChar char="•"/>
            </a:pPr>
            <a:r>
              <a:rPr lang="en-US" sz="1700" b="1">
                <a:effectLst/>
                <a:latin typeface="Franklin Gothic Medium" panose="020B0603020102020204" pitchFamily="34" charset="0"/>
              </a:rPr>
              <a:t>Ownership</a:t>
            </a:r>
            <a:r>
              <a:rPr lang="en-US" sz="1700">
                <a:effectLst/>
                <a:latin typeface="Franklin Gothic Medium" panose="020B0603020102020204" pitchFamily="34" charset="0"/>
              </a:rPr>
              <a:t>: Ensuring stories crafted are personal and community-driven.</a:t>
            </a:r>
          </a:p>
        </p:txBody>
      </p:sp>
    </p:spTree>
    <p:extLst>
      <p:ext uri="{BB962C8B-B14F-4D97-AF65-F5344CB8AC3E}">
        <p14:creationId xmlns:p14="http://schemas.microsoft.com/office/powerpoint/2010/main" val="597710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4EE9F-C771-8A1E-799F-167F71462168}"/>
              </a:ext>
            </a:extLst>
          </p:cNvPr>
          <p:cNvSpPr>
            <a:spLocks noGrp="1"/>
          </p:cNvSpPr>
          <p:nvPr>
            <p:ph type="title"/>
          </p:nvPr>
        </p:nvSpPr>
        <p:spPr/>
        <p:txBody>
          <a:bodyPr>
            <a:normAutofit/>
          </a:bodyPr>
          <a:lstStyle/>
          <a:p>
            <a:r>
              <a:rPr lang="en-US" sz="4000" b="1" dirty="0">
                <a:solidFill>
                  <a:schemeClr val="accent5"/>
                </a:solidFill>
                <a:effectLst/>
                <a:latin typeface="Franklin Gothic Medium" panose="020B0603020102020204" pitchFamily="34" charset="0"/>
              </a:rPr>
              <a:t>Celebrating Shared Stories </a:t>
            </a:r>
            <a:endParaRPr lang="en-US" sz="4000" dirty="0">
              <a:solidFill>
                <a:schemeClr val="accent5"/>
              </a:solidFill>
              <a:latin typeface="Franklin Gothic Medium" panose="020B0603020102020204" pitchFamily="34" charset="0"/>
            </a:endParaRPr>
          </a:p>
        </p:txBody>
      </p:sp>
      <p:sp>
        <p:nvSpPr>
          <p:cNvPr id="3" name="Content Placeholder 2">
            <a:extLst>
              <a:ext uri="{FF2B5EF4-FFF2-40B4-BE49-F238E27FC236}">
                <a16:creationId xmlns:a16="http://schemas.microsoft.com/office/drawing/2014/main" id="{E53862E6-7794-E248-3BE9-E8A6DF72095F}"/>
              </a:ext>
            </a:extLst>
          </p:cNvPr>
          <p:cNvSpPr>
            <a:spLocks noGrp="1"/>
          </p:cNvSpPr>
          <p:nvPr>
            <p:ph idx="1"/>
          </p:nvPr>
        </p:nvSpPr>
        <p:spPr/>
        <p:txBody>
          <a:bodyPr>
            <a:normAutofit/>
          </a:bodyPr>
          <a:lstStyle/>
          <a:p>
            <a:pPr marL="0" indent="0">
              <a:spcBef>
                <a:spcPts val="0"/>
              </a:spcBef>
              <a:spcAft>
                <a:spcPts val="0"/>
              </a:spcAft>
              <a:buNone/>
            </a:pPr>
            <a:r>
              <a:rPr lang="en-US" sz="2800" b="1" dirty="0">
                <a:solidFill>
                  <a:srgbClr val="0E101A"/>
                </a:solidFill>
                <a:effectLst/>
                <a:latin typeface="Franklin Gothic Medium" panose="020B0603020102020204" pitchFamily="34" charset="0"/>
              </a:rPr>
              <a:t>Premiering Digital Stories</a:t>
            </a:r>
          </a:p>
          <a:p>
            <a:pPr>
              <a:spcBef>
                <a:spcPts val="0"/>
              </a:spcBef>
              <a:spcAft>
                <a:spcPts val="0"/>
              </a:spcAft>
              <a:buFont typeface="Arial" panose="020B0604020202020204" pitchFamily="34" charset="0"/>
              <a:buChar char="•"/>
            </a:pPr>
            <a:r>
              <a:rPr lang="en-US" sz="2800" b="1" dirty="0">
                <a:solidFill>
                  <a:srgbClr val="0E101A"/>
                </a:solidFill>
                <a:effectLst/>
                <a:latin typeface="Franklin Gothic Medium" panose="020B0603020102020204" pitchFamily="34" charset="0"/>
              </a:rPr>
              <a:t>Showcase Event</a:t>
            </a:r>
            <a:r>
              <a:rPr lang="en-US" sz="2800" dirty="0">
                <a:solidFill>
                  <a:srgbClr val="0E101A"/>
                </a:solidFill>
                <a:effectLst/>
                <a:latin typeface="Franklin Gothic Medium" panose="020B0603020102020204" pitchFamily="34" charset="0"/>
              </a:rPr>
              <a:t>: Community gathering to view and celebrate the completed digital stories.</a:t>
            </a:r>
          </a:p>
          <a:p>
            <a:pPr>
              <a:spcBef>
                <a:spcPts val="0"/>
              </a:spcBef>
              <a:spcAft>
                <a:spcPts val="0"/>
              </a:spcAft>
              <a:buFont typeface="Arial" panose="020B0604020202020204" pitchFamily="34" charset="0"/>
              <a:buChar char="•"/>
            </a:pPr>
            <a:r>
              <a:rPr lang="en-US" sz="2800" b="1" dirty="0">
                <a:solidFill>
                  <a:srgbClr val="0E101A"/>
                </a:solidFill>
                <a:effectLst/>
                <a:latin typeface="Franklin Gothic Medium" panose="020B0603020102020204" pitchFamily="34" charset="0"/>
              </a:rPr>
              <a:t>Cultural Reflection</a:t>
            </a:r>
            <a:r>
              <a:rPr lang="en-US" sz="2800" dirty="0">
                <a:solidFill>
                  <a:srgbClr val="0E101A"/>
                </a:solidFill>
                <a:effectLst/>
                <a:latin typeface="Franklin Gothic Medium" panose="020B0603020102020204" pitchFamily="34" charset="0"/>
              </a:rPr>
              <a:t>: Acknowledging the role of storytelling in reinforcing identity and history.</a:t>
            </a:r>
          </a:p>
          <a:p>
            <a:pPr marL="0" indent="0">
              <a:spcBef>
                <a:spcPts val="0"/>
              </a:spcBef>
              <a:spcAft>
                <a:spcPts val="0"/>
              </a:spcAft>
              <a:buNone/>
            </a:pPr>
            <a:endParaRPr lang="en-US" sz="2800" dirty="0">
              <a:solidFill>
                <a:srgbClr val="0E101A"/>
              </a:solidFill>
              <a:effectLst/>
              <a:latin typeface="Franklin Gothic Medium" panose="020B0603020102020204" pitchFamily="34" charset="0"/>
            </a:endParaRPr>
          </a:p>
          <a:p>
            <a:pPr marL="0" indent="0">
              <a:spcBef>
                <a:spcPts val="0"/>
              </a:spcBef>
              <a:spcAft>
                <a:spcPts val="0"/>
              </a:spcAft>
              <a:buNone/>
            </a:pPr>
            <a:r>
              <a:rPr lang="en-US" sz="2800" b="1" dirty="0">
                <a:solidFill>
                  <a:srgbClr val="0E101A"/>
                </a:solidFill>
                <a:effectLst/>
                <a:latin typeface="Franklin Gothic Medium" panose="020B0603020102020204" pitchFamily="34" charset="0"/>
              </a:rPr>
              <a:t>Empowering the Storytellers</a:t>
            </a:r>
            <a:endParaRPr lang="en-US" sz="2800" dirty="0">
              <a:solidFill>
                <a:srgbClr val="0E101A"/>
              </a:solidFill>
              <a:effectLst/>
              <a:latin typeface="Franklin Gothic Medium" panose="020B0603020102020204" pitchFamily="34" charset="0"/>
            </a:endParaRPr>
          </a:p>
          <a:p>
            <a:pPr>
              <a:spcBef>
                <a:spcPts val="0"/>
              </a:spcBef>
              <a:spcAft>
                <a:spcPts val="0"/>
              </a:spcAft>
              <a:buFont typeface="Arial" panose="020B0604020202020204" pitchFamily="34" charset="0"/>
              <a:buChar char="•"/>
            </a:pPr>
            <a:r>
              <a:rPr lang="en-US" sz="2800" b="1" dirty="0">
                <a:solidFill>
                  <a:srgbClr val="0E101A"/>
                </a:solidFill>
                <a:effectLst/>
                <a:latin typeface="Franklin Gothic Medium" panose="020B0603020102020204" pitchFamily="34" charset="0"/>
              </a:rPr>
              <a:t>Ownership</a:t>
            </a:r>
            <a:r>
              <a:rPr lang="en-US" sz="2800" dirty="0">
                <a:solidFill>
                  <a:srgbClr val="0E101A"/>
                </a:solidFill>
                <a:effectLst/>
                <a:latin typeface="Franklin Gothic Medium" panose="020B0603020102020204" pitchFamily="34" charset="0"/>
              </a:rPr>
              <a:t>: Affirming the community’s control over their digital narratives.</a:t>
            </a:r>
          </a:p>
          <a:p>
            <a:pPr>
              <a:spcBef>
                <a:spcPts val="0"/>
              </a:spcBef>
              <a:spcAft>
                <a:spcPts val="0"/>
              </a:spcAft>
              <a:buFont typeface="Arial" panose="020B0604020202020204" pitchFamily="34" charset="0"/>
              <a:buChar char="•"/>
            </a:pPr>
            <a:r>
              <a:rPr lang="en-US" sz="2800" b="1" dirty="0">
                <a:solidFill>
                  <a:srgbClr val="0E101A"/>
                </a:solidFill>
                <a:effectLst/>
                <a:latin typeface="Franklin Gothic Medium" panose="020B0603020102020204" pitchFamily="34" charset="0"/>
              </a:rPr>
              <a:t>Legacy</a:t>
            </a:r>
            <a:r>
              <a:rPr lang="en-US" sz="2800" dirty="0">
                <a:solidFill>
                  <a:srgbClr val="0E101A"/>
                </a:solidFill>
                <a:effectLst/>
                <a:latin typeface="Franklin Gothic Medium" panose="020B0603020102020204" pitchFamily="34" charset="0"/>
              </a:rPr>
              <a:t>: Encouraging the continued practice of story-sharing as a vital cultural pillar.</a:t>
            </a:r>
          </a:p>
          <a:p>
            <a:endParaRPr lang="en-US" sz="3000" dirty="0"/>
          </a:p>
        </p:txBody>
      </p:sp>
    </p:spTree>
    <p:extLst>
      <p:ext uri="{BB962C8B-B14F-4D97-AF65-F5344CB8AC3E}">
        <p14:creationId xmlns:p14="http://schemas.microsoft.com/office/powerpoint/2010/main" val="3514177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9FD66-3975-A7D9-7AFF-36502032E786}"/>
              </a:ext>
            </a:extLst>
          </p:cNvPr>
          <p:cNvSpPr>
            <a:spLocks noGrp="1"/>
          </p:cNvSpPr>
          <p:nvPr>
            <p:ph type="title"/>
          </p:nvPr>
        </p:nvSpPr>
        <p:spPr/>
        <p:txBody>
          <a:bodyPr>
            <a:normAutofit/>
          </a:bodyPr>
          <a:lstStyle/>
          <a:p>
            <a:r>
              <a:rPr lang="en-US" sz="4000" dirty="0">
                <a:solidFill>
                  <a:schemeClr val="accent5"/>
                </a:solidFill>
                <a:latin typeface="Franklin Gothic Medium" panose="020B0603020102020204" pitchFamily="34" charset="0"/>
              </a:rPr>
              <a:t>Future Direction</a:t>
            </a:r>
          </a:p>
        </p:txBody>
      </p:sp>
      <p:sp>
        <p:nvSpPr>
          <p:cNvPr id="3" name="Content Placeholder 2">
            <a:extLst>
              <a:ext uri="{FF2B5EF4-FFF2-40B4-BE49-F238E27FC236}">
                <a16:creationId xmlns:a16="http://schemas.microsoft.com/office/drawing/2014/main" id="{A0A08D67-420F-FC4E-0C00-3B2E2A48D172}"/>
              </a:ext>
            </a:extLst>
          </p:cNvPr>
          <p:cNvSpPr>
            <a:spLocks noGrp="1"/>
          </p:cNvSpPr>
          <p:nvPr>
            <p:ph idx="1"/>
          </p:nvPr>
        </p:nvSpPr>
        <p:spPr/>
        <p:txBody>
          <a:bodyPr>
            <a:normAutofit lnSpcReduction="10000"/>
          </a:bodyPr>
          <a:lstStyle/>
          <a:p>
            <a:r>
              <a:rPr lang="en-US" sz="2800" dirty="0">
                <a:latin typeface="Franklin Gothic Medium" panose="020B0603020102020204" pitchFamily="34" charset="0"/>
              </a:rPr>
              <a:t>Participatory observation and pilot testing technology in Summer 2024</a:t>
            </a:r>
          </a:p>
          <a:p>
            <a:r>
              <a:rPr lang="en-US" sz="2800" dirty="0" err="1">
                <a:latin typeface="Franklin Gothic Medium" panose="020B0603020102020204" pitchFamily="34" charset="0"/>
              </a:rPr>
              <a:t>Runing</a:t>
            </a:r>
            <a:r>
              <a:rPr lang="en-US" sz="2800" dirty="0">
                <a:latin typeface="Franklin Gothic Medium" panose="020B0603020102020204" pitchFamily="34" charset="0"/>
              </a:rPr>
              <a:t> the workshops </a:t>
            </a:r>
          </a:p>
          <a:p>
            <a:pPr marL="0" indent="0">
              <a:buNone/>
            </a:pPr>
            <a:endParaRPr lang="en-US" sz="2800" dirty="0">
              <a:latin typeface="Franklin Gothic Medium" panose="020B0603020102020204" pitchFamily="34" charset="0"/>
            </a:endParaRPr>
          </a:p>
          <a:p>
            <a:r>
              <a:rPr lang="en-US" sz="2800" dirty="0">
                <a:latin typeface="Franklin Gothic Medium" panose="020B0603020102020204" pitchFamily="34" charset="0"/>
              </a:rPr>
              <a:t>Project expansion into other settlements</a:t>
            </a:r>
          </a:p>
          <a:p>
            <a:pPr marL="0" indent="0">
              <a:buNone/>
            </a:pPr>
            <a:endParaRPr lang="en-US" sz="2800" dirty="0">
              <a:latin typeface="Franklin Gothic Medium" panose="020B0603020102020204" pitchFamily="34" charset="0"/>
            </a:endParaRPr>
          </a:p>
          <a:p>
            <a:r>
              <a:rPr lang="en-US" sz="2800" dirty="0">
                <a:latin typeface="Franklin Gothic Medium" panose="020B0603020102020204" pitchFamily="34" charset="0"/>
              </a:rPr>
              <a:t>Strengthen Raramuri cultural identity and intergenerational ties</a:t>
            </a:r>
          </a:p>
          <a:p>
            <a:pPr marL="0" indent="0">
              <a:buNone/>
            </a:pPr>
            <a:endParaRPr lang="en-US" sz="2800" dirty="0">
              <a:latin typeface="Franklin Gothic Medium" panose="020B0603020102020204" pitchFamily="34" charset="0"/>
            </a:endParaRPr>
          </a:p>
          <a:p>
            <a:r>
              <a:rPr lang="en-US" sz="2800" dirty="0">
                <a:latin typeface="Franklin Gothic Medium" panose="020B0603020102020204" pitchFamily="34" charset="0"/>
              </a:rPr>
              <a:t>Model for preserving Indigenous knowledge</a:t>
            </a:r>
          </a:p>
          <a:p>
            <a:endParaRPr lang="en-US" dirty="0"/>
          </a:p>
        </p:txBody>
      </p:sp>
    </p:spTree>
    <p:extLst>
      <p:ext uri="{BB962C8B-B14F-4D97-AF65-F5344CB8AC3E}">
        <p14:creationId xmlns:p14="http://schemas.microsoft.com/office/powerpoint/2010/main" val="18870529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A411C-3B15-B203-F847-D401A50C06C5}"/>
              </a:ext>
            </a:extLst>
          </p:cNvPr>
          <p:cNvSpPr>
            <a:spLocks noGrp="1"/>
          </p:cNvSpPr>
          <p:nvPr>
            <p:ph type="title"/>
          </p:nvPr>
        </p:nvSpPr>
        <p:spPr/>
        <p:txBody>
          <a:bodyPr>
            <a:normAutofit/>
          </a:bodyPr>
          <a:lstStyle/>
          <a:p>
            <a:r>
              <a:rPr lang="en-US" sz="4000" dirty="0">
                <a:solidFill>
                  <a:schemeClr val="accent5"/>
                </a:solidFill>
                <a:latin typeface="Franklin Gothic Medium" panose="020B0603020102020204" pitchFamily="34" charset="0"/>
              </a:rPr>
              <a:t>References: </a:t>
            </a:r>
          </a:p>
        </p:txBody>
      </p:sp>
      <p:sp>
        <p:nvSpPr>
          <p:cNvPr id="3" name="Content Placeholder 2">
            <a:extLst>
              <a:ext uri="{FF2B5EF4-FFF2-40B4-BE49-F238E27FC236}">
                <a16:creationId xmlns:a16="http://schemas.microsoft.com/office/drawing/2014/main" id="{3E24AF0E-3B87-7ACC-2408-7637BAF067A2}"/>
              </a:ext>
            </a:extLst>
          </p:cNvPr>
          <p:cNvSpPr>
            <a:spLocks noGrp="1"/>
          </p:cNvSpPr>
          <p:nvPr>
            <p:ph idx="1"/>
          </p:nvPr>
        </p:nvSpPr>
        <p:spPr/>
        <p:txBody>
          <a:bodyPr/>
          <a:lstStyle/>
          <a:p>
            <a:r>
              <a:rPr lang="en-US" sz="1800" dirty="0" err="1">
                <a:solidFill>
                  <a:srgbClr val="000000"/>
                </a:solidFill>
                <a:effectLst/>
                <a:latin typeface="Franklin Gothic Medium" panose="020B0603020102020204" pitchFamily="34" charset="0"/>
                <a:ea typeface="Times New Roman" panose="02020603050405020304" pitchFamily="18" charset="0"/>
              </a:rPr>
              <a:t>Hausknecht</a:t>
            </a:r>
            <a:r>
              <a:rPr lang="en-US" sz="1800" dirty="0">
                <a:solidFill>
                  <a:srgbClr val="000000"/>
                </a:solidFill>
                <a:effectLst/>
                <a:latin typeface="Franklin Gothic Medium" panose="020B0603020102020204" pitchFamily="34" charset="0"/>
                <a:ea typeface="Times New Roman" panose="02020603050405020304" pitchFamily="18" charset="0"/>
              </a:rPr>
              <a:t>, Simone; Freeman, Shannon, Jenny Martin, Carrie Nash &amp; Kelly Skinner (2021) Sharing Indigenous Knowledge through intergenerational digital storytelling: Design of a workshop engaging Elders and youth, Educational Gerontology, 47:7, 285-296, DOI: </a:t>
            </a:r>
            <a:r>
              <a:rPr lang="en-US" sz="1800" u="sng" dirty="0">
                <a:solidFill>
                  <a:srgbClr val="000000"/>
                </a:solidFill>
                <a:effectLst/>
                <a:latin typeface="Franklin Gothic Medium" panose="020B0603020102020204" pitchFamily="34" charset="0"/>
                <a:ea typeface="Times New Roman" panose="02020603050405020304" pitchFamily="18" charset="0"/>
                <a:hlinkClick r:id="rId2"/>
              </a:rPr>
              <a:t>10.1080/03601277.2021.1927484</a:t>
            </a:r>
            <a:endParaRPr lang="en-US" sz="1800" dirty="0">
              <a:effectLst/>
              <a:latin typeface="Franklin Gothic Medium" panose="020B0603020102020204" pitchFamily="34" charset="0"/>
              <a:ea typeface="Times New Roman" panose="02020603050405020304" pitchFamily="18" charset="0"/>
            </a:endParaRPr>
          </a:p>
          <a:p>
            <a:r>
              <a:rPr lang="en-US" sz="1800" dirty="0">
                <a:solidFill>
                  <a:srgbClr val="000000"/>
                </a:solidFill>
                <a:effectLst/>
                <a:latin typeface="Franklin Gothic Medium" panose="020B0603020102020204" pitchFamily="34" charset="0"/>
                <a:ea typeface="Calibri" panose="020F0502020204030204" pitchFamily="34" charset="0"/>
                <a:cs typeface="Times New Roman" panose="02020603050405020304" pitchFamily="18" charset="0"/>
              </a:rPr>
              <a:t>Marco Vinicio Morales Muñoz, "Introduction," in </a:t>
            </a:r>
            <a:r>
              <a:rPr lang="en-US" sz="1800" i="1" dirty="0">
                <a:solidFill>
                  <a:srgbClr val="000000"/>
                </a:solidFill>
                <a:effectLst/>
                <a:latin typeface="Franklin Gothic Medium" panose="020B0603020102020204" pitchFamily="34" charset="0"/>
                <a:ea typeface="Calibri" panose="020F0502020204030204" pitchFamily="34" charset="0"/>
                <a:cs typeface="Times New Roman" panose="02020603050405020304" pitchFamily="18" charset="0"/>
              </a:rPr>
              <a:t>QUALIFICATION: Rarámuri Gender and Ethnicity in the City of Chihuahua</a:t>
            </a:r>
            <a:r>
              <a:rPr lang="en-US" sz="1800" dirty="0">
                <a:solidFill>
                  <a:srgbClr val="000000"/>
                </a:solidFill>
                <a:effectLst/>
                <a:latin typeface="Franklin Gothic Medium" panose="020B0603020102020204" pitchFamily="34" charset="0"/>
                <a:ea typeface="Calibri" panose="020F0502020204030204" pitchFamily="34" charset="0"/>
                <a:cs typeface="Times New Roman" panose="02020603050405020304" pitchFamily="18" charset="0"/>
              </a:rPr>
              <a:t> (Mexico City: National Institute of Anthropology and History, 2020)</a:t>
            </a:r>
          </a:p>
          <a:p>
            <a:r>
              <a:rPr lang="es-ES" sz="1800" dirty="0">
                <a:solidFill>
                  <a:srgbClr val="000000"/>
                </a:solidFill>
                <a:effectLst/>
                <a:latin typeface="Franklin Gothic Medium" panose="020B0603020102020204" pitchFamily="34" charset="0"/>
                <a:ea typeface="Calibri" panose="020F0502020204030204" pitchFamily="34" charset="0"/>
                <a:cs typeface="Times New Roman" panose="02020603050405020304" pitchFamily="18" charset="0"/>
              </a:rPr>
              <a:t>Ramos, Martha. "Migración de Tarahumaras hacia la Ciudad de Chihuahua, México." </a:t>
            </a:r>
            <a:r>
              <a:rPr lang="en-US" sz="1800" dirty="0" err="1">
                <a:solidFill>
                  <a:srgbClr val="000000"/>
                </a:solidFill>
                <a:effectLst/>
                <a:latin typeface="Franklin Gothic Medium" panose="020B0603020102020204" pitchFamily="34" charset="0"/>
                <a:ea typeface="Calibri" panose="020F0502020204030204" pitchFamily="34" charset="0"/>
                <a:cs typeface="Times New Roman" panose="02020603050405020304" pitchFamily="18" charset="0"/>
              </a:rPr>
              <a:t>Tesis</a:t>
            </a:r>
            <a:r>
              <a:rPr lang="en-US" sz="1800" dirty="0">
                <a:solidFill>
                  <a:srgbClr val="000000"/>
                </a:solidFill>
                <a:effectLst/>
                <a:latin typeface="Franklin Gothic Medium" panose="020B0603020102020204" pitchFamily="34" charset="0"/>
                <a:ea typeface="Calibri" panose="020F0502020204030204" pitchFamily="34" charset="0"/>
                <a:cs typeface="Times New Roman" panose="02020603050405020304" pitchFamily="18" charset="0"/>
              </a:rPr>
              <a:t> de </a:t>
            </a:r>
            <a:r>
              <a:rPr lang="en-US" sz="1800" dirty="0" err="1">
                <a:solidFill>
                  <a:srgbClr val="000000"/>
                </a:solidFill>
                <a:effectLst/>
                <a:latin typeface="Franklin Gothic Medium" panose="020B0603020102020204" pitchFamily="34" charset="0"/>
                <a:ea typeface="Calibri" panose="020F0502020204030204" pitchFamily="34" charset="0"/>
                <a:cs typeface="Times New Roman" panose="02020603050405020304" pitchFamily="18" charset="0"/>
              </a:rPr>
              <a:t>Licenciatura</a:t>
            </a:r>
            <a:r>
              <a:rPr lang="en-US" sz="1800" dirty="0">
                <a:solidFill>
                  <a:srgbClr val="000000"/>
                </a:solidFill>
                <a:effectLst/>
                <a:latin typeface="Franklin Gothic Medium" panose="020B06030201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Franklin Gothic Medium" panose="020B0603020102020204" pitchFamily="34" charset="0"/>
                <a:ea typeface="Calibri" panose="020F0502020204030204" pitchFamily="34" charset="0"/>
                <a:cs typeface="Times New Roman" panose="02020603050405020304" pitchFamily="18" charset="0"/>
              </a:rPr>
              <a:t>en</a:t>
            </a:r>
            <a:r>
              <a:rPr lang="en-US" sz="1800" dirty="0">
                <a:solidFill>
                  <a:srgbClr val="000000"/>
                </a:solidFill>
                <a:effectLst/>
                <a:latin typeface="Franklin Gothic Medium" panose="020B06030201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Franklin Gothic Medium" panose="020B0603020102020204" pitchFamily="34" charset="0"/>
                <a:ea typeface="Calibri" panose="020F0502020204030204" pitchFamily="34" charset="0"/>
                <a:cs typeface="Times New Roman" panose="02020603050405020304" pitchFamily="18" charset="0"/>
              </a:rPr>
              <a:t>Antropología</a:t>
            </a:r>
            <a:r>
              <a:rPr lang="en-US" sz="1800" dirty="0">
                <a:solidFill>
                  <a:srgbClr val="000000"/>
                </a:solidFill>
                <a:effectLst/>
                <a:latin typeface="Franklin Gothic Medium" panose="020B0603020102020204" pitchFamily="34" charset="0"/>
                <a:ea typeface="Calibri" panose="020F0502020204030204" pitchFamily="34" charset="0"/>
                <a:cs typeface="Times New Roman" panose="02020603050405020304" pitchFamily="18" charset="0"/>
              </a:rPr>
              <a:t> Social, Universidad </a:t>
            </a:r>
            <a:r>
              <a:rPr lang="en-US" sz="1800" dirty="0" err="1">
                <a:solidFill>
                  <a:srgbClr val="000000"/>
                </a:solidFill>
                <a:effectLst/>
                <a:latin typeface="Franklin Gothic Medium" panose="020B0603020102020204" pitchFamily="34" charset="0"/>
                <a:ea typeface="Calibri" panose="020F0502020204030204" pitchFamily="34" charset="0"/>
                <a:cs typeface="Times New Roman" panose="02020603050405020304" pitchFamily="18" charset="0"/>
              </a:rPr>
              <a:t>Iberoamericana</a:t>
            </a:r>
            <a:r>
              <a:rPr lang="en-US" sz="1800" dirty="0">
                <a:solidFill>
                  <a:srgbClr val="000000"/>
                </a:solidFill>
                <a:effectLst/>
                <a:latin typeface="Franklin Gothic Medium" panose="020B0603020102020204" pitchFamily="34" charset="0"/>
                <a:ea typeface="Calibri" panose="020F0502020204030204" pitchFamily="34" charset="0"/>
                <a:cs typeface="Times New Roman" panose="02020603050405020304" pitchFamily="18" charset="0"/>
              </a:rPr>
              <a:t>, 1997.</a:t>
            </a:r>
          </a:p>
          <a:p>
            <a:r>
              <a:rPr lang="en-US" sz="1800" dirty="0">
                <a:solidFill>
                  <a:srgbClr val="000000"/>
                </a:solidFill>
                <a:effectLst/>
                <a:highlight>
                  <a:srgbClr val="FFFFFF"/>
                </a:highlight>
                <a:latin typeface="Franklin Gothic Medium" panose="020B0603020102020204" pitchFamily="34" charset="0"/>
                <a:ea typeface="Calibri" panose="020F0502020204030204" pitchFamily="34" charset="0"/>
                <a:cs typeface="Times New Roman" panose="02020603050405020304" pitchFamily="18" charset="0"/>
              </a:rPr>
              <a:t>Ryan, Anne Wally, and </a:t>
            </a:r>
            <a:r>
              <a:rPr lang="en-US" sz="1800" dirty="0" err="1">
                <a:solidFill>
                  <a:srgbClr val="000000"/>
                </a:solidFill>
                <a:effectLst/>
                <a:highlight>
                  <a:srgbClr val="FFFFFF"/>
                </a:highlight>
                <a:latin typeface="Franklin Gothic Medium" panose="020B0603020102020204" pitchFamily="34" charset="0"/>
                <a:ea typeface="Calibri" panose="020F0502020204030204" pitchFamily="34" charset="0"/>
                <a:cs typeface="Times New Roman" panose="02020603050405020304" pitchFamily="18" charset="0"/>
              </a:rPr>
              <a:t>Jørund</a:t>
            </a:r>
            <a:r>
              <a:rPr lang="en-US" sz="1800" dirty="0">
                <a:solidFill>
                  <a:srgbClr val="000000"/>
                </a:solidFill>
                <a:effectLst/>
                <a:highlight>
                  <a:srgbClr val="FFFFFF"/>
                </a:highlight>
                <a:latin typeface="Franklin Gothic Medium" panose="020B06030201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highlight>
                  <a:srgbClr val="FFFFFF"/>
                </a:highlight>
                <a:latin typeface="Franklin Gothic Medium" panose="020B0603020102020204" pitchFamily="34" charset="0"/>
                <a:ea typeface="Calibri" panose="020F0502020204030204" pitchFamily="34" charset="0"/>
                <a:cs typeface="Times New Roman" panose="02020603050405020304" pitchFamily="18" charset="0"/>
              </a:rPr>
              <a:t>Aasetre</a:t>
            </a:r>
            <a:r>
              <a:rPr lang="en-US" sz="1800" dirty="0">
                <a:solidFill>
                  <a:srgbClr val="000000"/>
                </a:solidFill>
                <a:effectLst/>
                <a:highlight>
                  <a:srgbClr val="FFFFFF"/>
                </a:highlight>
                <a:latin typeface="Franklin Gothic Medium" panose="020B0603020102020204" pitchFamily="34" charset="0"/>
                <a:ea typeface="Calibri" panose="020F0502020204030204" pitchFamily="34" charset="0"/>
                <a:cs typeface="Times New Roman" panose="02020603050405020304" pitchFamily="18" charset="0"/>
              </a:rPr>
              <a:t>. "Digital Storytelling, Student Engagement and Deep Learning in Geography." </a:t>
            </a:r>
            <a:r>
              <a:rPr lang="en-US" sz="1800" i="1" dirty="0">
                <a:solidFill>
                  <a:srgbClr val="000000"/>
                </a:solidFill>
                <a:effectLst/>
                <a:highlight>
                  <a:srgbClr val="FFFFFF"/>
                </a:highlight>
                <a:latin typeface="Franklin Gothic Medium" panose="020B0603020102020204" pitchFamily="34" charset="0"/>
                <a:ea typeface="Calibri" panose="020F0502020204030204" pitchFamily="34" charset="0"/>
                <a:cs typeface="Times New Roman" panose="02020603050405020304" pitchFamily="18" charset="0"/>
              </a:rPr>
              <a:t>Journal of Geography in Higher Education</a:t>
            </a:r>
            <a:r>
              <a:rPr lang="en-US" sz="1800" dirty="0">
                <a:solidFill>
                  <a:srgbClr val="000000"/>
                </a:solidFill>
                <a:effectLst/>
                <a:highlight>
                  <a:srgbClr val="FFFFFF"/>
                </a:highlight>
                <a:latin typeface="Franklin Gothic Medium" panose="020B0603020102020204" pitchFamily="34" charset="0"/>
                <a:ea typeface="Calibri" panose="020F0502020204030204" pitchFamily="34" charset="0"/>
                <a:cs typeface="Times New Roman" panose="02020603050405020304" pitchFamily="18" charset="0"/>
              </a:rPr>
              <a:t> 45, no. 3 (2021): 380-96.</a:t>
            </a:r>
            <a:endParaRPr lang="en-US" sz="1800" dirty="0">
              <a:solidFill>
                <a:srgbClr val="000000"/>
              </a:solidFill>
              <a:effectLst/>
              <a:latin typeface="Franklin Gothic Medium" panose="020B0603020102020204" pitchFamily="34" charset="0"/>
              <a:ea typeface="Calibri" panose="020F0502020204030204" pitchFamily="34" charset="0"/>
              <a:cs typeface="Times New Roman" panose="02020603050405020304" pitchFamily="18" charset="0"/>
            </a:endParaRPr>
          </a:p>
          <a:p>
            <a:r>
              <a:rPr lang="en-US" sz="1800" dirty="0">
                <a:solidFill>
                  <a:srgbClr val="000000"/>
                </a:solidFill>
                <a:effectLst/>
                <a:latin typeface="Franklin Gothic Medium" panose="020B0603020102020204" pitchFamily="34" charset="0"/>
                <a:ea typeface="Calibri" panose="020F0502020204030204" pitchFamily="34" charset="0"/>
                <a:cs typeface="Times New Roman" panose="02020603050405020304" pitchFamily="18" charset="0"/>
              </a:rPr>
              <a:t>Smith, L. T. (2021). Decolonizing Methodologies: Research and indigenous peoples. Zed Books Ltd.</a:t>
            </a:r>
          </a:p>
          <a:p>
            <a:r>
              <a:rPr lang="en-US" sz="1800" dirty="0" err="1">
                <a:solidFill>
                  <a:srgbClr val="000000"/>
                </a:solidFill>
                <a:effectLst/>
                <a:latin typeface="Franklin Gothic Medium" panose="020B0603020102020204" pitchFamily="34" charset="0"/>
                <a:ea typeface="Times New Roman" panose="02020603050405020304" pitchFamily="18" charset="0"/>
              </a:rPr>
              <a:t>Latulippe</a:t>
            </a:r>
            <a:r>
              <a:rPr lang="en-US" sz="1800" dirty="0">
                <a:solidFill>
                  <a:srgbClr val="000000"/>
                </a:solidFill>
                <a:effectLst/>
                <a:latin typeface="Franklin Gothic Medium" panose="020B0603020102020204" pitchFamily="34" charset="0"/>
                <a:ea typeface="Times New Roman" panose="02020603050405020304" pitchFamily="18" charset="0"/>
              </a:rPr>
              <a:t>, N., Livesey, B., </a:t>
            </a:r>
            <a:r>
              <a:rPr lang="en-US" sz="1800" dirty="0" err="1">
                <a:solidFill>
                  <a:srgbClr val="000000"/>
                </a:solidFill>
                <a:effectLst/>
                <a:latin typeface="Franklin Gothic Medium" panose="020B0603020102020204" pitchFamily="34" charset="0"/>
                <a:ea typeface="Times New Roman" panose="02020603050405020304" pitchFamily="18" charset="0"/>
              </a:rPr>
              <a:t>Whaanga-Schollum</a:t>
            </a:r>
            <a:r>
              <a:rPr lang="en-US" sz="1800" dirty="0">
                <a:solidFill>
                  <a:srgbClr val="000000"/>
                </a:solidFill>
                <a:effectLst/>
                <a:latin typeface="Franklin Gothic Medium" panose="020B0603020102020204" pitchFamily="34" charset="0"/>
                <a:ea typeface="Times New Roman" panose="02020603050405020304" pitchFamily="18" charset="0"/>
              </a:rPr>
              <a:t>, D., Jamieson, C., Clark, J., &amp; </a:t>
            </a:r>
            <a:r>
              <a:rPr lang="en-US" sz="1800" dirty="0" err="1">
                <a:solidFill>
                  <a:srgbClr val="000000"/>
                </a:solidFill>
                <a:effectLst/>
                <a:latin typeface="Franklin Gothic Medium" panose="020B0603020102020204" pitchFamily="34" charset="0"/>
                <a:ea typeface="Times New Roman" panose="02020603050405020304" pitchFamily="18" charset="0"/>
              </a:rPr>
              <a:t>Kiddle</a:t>
            </a:r>
            <a:r>
              <a:rPr lang="en-US" sz="1800" dirty="0">
                <a:solidFill>
                  <a:srgbClr val="000000"/>
                </a:solidFill>
                <a:effectLst/>
                <a:latin typeface="Franklin Gothic Medium" panose="020B0603020102020204" pitchFamily="34" charset="0"/>
                <a:ea typeface="Times New Roman" panose="02020603050405020304" pitchFamily="18" charset="0"/>
              </a:rPr>
              <a:t>, R. (Becky). (2023). </a:t>
            </a:r>
            <a:r>
              <a:rPr lang="en-US" sz="1800" dirty="0" err="1">
                <a:solidFill>
                  <a:srgbClr val="000000"/>
                </a:solidFill>
                <a:effectLst/>
                <a:latin typeface="Franklin Gothic Medium" panose="020B0603020102020204" pitchFamily="34" charset="0"/>
                <a:ea typeface="Times New Roman" panose="02020603050405020304" pitchFamily="18" charset="0"/>
              </a:rPr>
              <a:t>Maanjiwe</a:t>
            </a:r>
            <a:r>
              <a:rPr lang="en-US" sz="1800" dirty="0">
                <a:solidFill>
                  <a:srgbClr val="000000"/>
                </a:solidFill>
                <a:effectLst/>
                <a:latin typeface="Franklin Gothic Medium" panose="020B0603020102020204" pitchFamily="34" charset="0"/>
                <a:ea typeface="Times New Roman" panose="02020603050405020304" pitchFamily="18" charset="0"/>
              </a:rPr>
              <a:t> </a:t>
            </a:r>
            <a:r>
              <a:rPr lang="en-US" sz="1800" dirty="0" err="1">
                <a:solidFill>
                  <a:srgbClr val="000000"/>
                </a:solidFill>
                <a:effectLst/>
                <a:latin typeface="Franklin Gothic Medium" panose="020B0603020102020204" pitchFamily="34" charset="0"/>
                <a:ea typeface="Times New Roman" panose="02020603050405020304" pitchFamily="18" charset="0"/>
              </a:rPr>
              <a:t>Nendamowinan</a:t>
            </a:r>
            <a:r>
              <a:rPr lang="en-US" sz="1800" dirty="0">
                <a:solidFill>
                  <a:srgbClr val="000000"/>
                </a:solidFill>
                <a:effectLst/>
                <a:latin typeface="Franklin Gothic Medium" panose="020B0603020102020204" pitchFamily="34" charset="0"/>
                <a:ea typeface="Times New Roman" panose="02020603050405020304" pitchFamily="18" charset="0"/>
              </a:rPr>
              <a:t> (The Gathering of Minds): Connecting Indigenous </a:t>
            </a:r>
            <a:r>
              <a:rPr lang="en-US" sz="1800" dirty="0" err="1">
                <a:solidFill>
                  <a:srgbClr val="000000"/>
                </a:solidFill>
                <a:effectLst/>
                <a:latin typeface="Franklin Gothic Medium" panose="020B0603020102020204" pitchFamily="34" charset="0"/>
                <a:ea typeface="Times New Roman" panose="02020603050405020304" pitchFamily="18" charset="0"/>
              </a:rPr>
              <a:t>placemakers</a:t>
            </a:r>
            <a:r>
              <a:rPr lang="en-US" sz="1800" dirty="0">
                <a:solidFill>
                  <a:srgbClr val="000000"/>
                </a:solidFill>
                <a:effectLst/>
                <a:latin typeface="Franklin Gothic Medium" panose="020B0603020102020204" pitchFamily="34" charset="0"/>
                <a:ea typeface="Times New Roman" panose="02020603050405020304" pitchFamily="18" charset="0"/>
              </a:rPr>
              <a:t> and caring for place through co-creative research with the Toronto Islands. Environment and Planning F, 2(1-2), 96-120. </a:t>
            </a:r>
            <a:r>
              <a:rPr lang="en-US" sz="1800" u="sng" dirty="0">
                <a:solidFill>
                  <a:srgbClr val="000000"/>
                </a:solidFill>
                <a:effectLst/>
                <a:latin typeface="Franklin Gothic Medium" panose="020B0603020102020204" pitchFamily="34" charset="0"/>
                <a:ea typeface="Times New Roman" panose="02020603050405020304" pitchFamily="18" charset="0"/>
                <a:hlinkClick r:id="rId3"/>
              </a:rPr>
              <a:t>https://doi.org/10.1177/26349825231163152</a:t>
            </a:r>
            <a:endParaRPr lang="en-US" sz="1800" dirty="0">
              <a:effectLst/>
              <a:latin typeface="Franklin Gothic Medium" panose="020B0603020102020204" pitchFamily="34" charset="0"/>
              <a:ea typeface="Times New Roman" panose="02020603050405020304" pitchFamily="18" charset="0"/>
            </a:endParaRPr>
          </a:p>
          <a:p>
            <a:endParaRPr lang="en-US" dirty="0"/>
          </a:p>
        </p:txBody>
      </p:sp>
    </p:spTree>
    <p:extLst>
      <p:ext uri="{BB962C8B-B14F-4D97-AF65-F5344CB8AC3E}">
        <p14:creationId xmlns:p14="http://schemas.microsoft.com/office/powerpoint/2010/main" val="30363106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FB3CA2-CB45-3045-A78F-FAA3449A25B6}"/>
              </a:ext>
              <a:ext uri="{C183D7F6-B498-43B3-948B-1728B52AA6E4}">
                <adec:decorative xmlns:adec="http://schemas.microsoft.com/office/drawing/2017/decorative" val="1"/>
              </a:ext>
            </a:extLst>
          </p:cNvPr>
          <p:cNvSpPr/>
          <p:nvPr/>
        </p:nvSpPr>
        <p:spPr>
          <a:xfrm>
            <a:off x="6913058" y="2760453"/>
            <a:ext cx="2075667" cy="1133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DF4A6B2-64E9-3B49-9365-B104DC40AB63}"/>
              </a:ext>
              <a:ext uri="{C183D7F6-B498-43B3-948B-1728B52AA6E4}">
                <adec:decorative xmlns:adec="http://schemas.microsoft.com/office/drawing/2017/decorative" val="1"/>
              </a:ext>
            </a:extLst>
          </p:cNvPr>
          <p:cNvSpPr/>
          <p:nvPr/>
        </p:nvSpPr>
        <p:spPr>
          <a:xfrm>
            <a:off x="6913058" y="2932980"/>
            <a:ext cx="1644346" cy="46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E0C55B-C810-F44D-B5D9-B6F5E13C3AF7}"/>
              </a:ext>
            </a:extLst>
          </p:cNvPr>
          <p:cNvSpPr>
            <a:spLocks noGrp="1"/>
          </p:cNvSpPr>
          <p:nvPr>
            <p:ph type="ctrTitle"/>
          </p:nvPr>
        </p:nvSpPr>
        <p:spPr>
          <a:xfrm>
            <a:off x="6990094" y="2812211"/>
            <a:ext cx="2412698" cy="1090445"/>
          </a:xfrm>
        </p:spPr>
        <p:txBody>
          <a:bodyPr/>
          <a:lstStyle/>
          <a:p>
            <a:r>
              <a:rPr lang="en-US" dirty="0"/>
              <a:t>Q&amp;A</a:t>
            </a:r>
          </a:p>
        </p:txBody>
      </p:sp>
    </p:spTree>
    <p:extLst>
      <p:ext uri="{BB962C8B-B14F-4D97-AF65-F5344CB8AC3E}">
        <p14:creationId xmlns:p14="http://schemas.microsoft.com/office/powerpoint/2010/main" val="2279108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0923116F-2C3B-9967-8277-777A7DBE11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3672" y="643467"/>
            <a:ext cx="8524655" cy="5571066"/>
          </a:xfrm>
          <a:prstGeom prst="rect">
            <a:avLst/>
          </a:prstGeom>
        </p:spPr>
      </p:pic>
    </p:spTree>
    <p:extLst>
      <p:ext uri="{BB962C8B-B14F-4D97-AF65-F5344CB8AC3E}">
        <p14:creationId xmlns:p14="http://schemas.microsoft.com/office/powerpoint/2010/main" val="1837354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in traditional clothes&#10;&#10;Description automatically generated">
            <a:extLst>
              <a:ext uri="{FF2B5EF4-FFF2-40B4-BE49-F238E27FC236}">
                <a16:creationId xmlns:a16="http://schemas.microsoft.com/office/drawing/2014/main" id="{C683BD1F-4045-372E-8DB3-3DCE514D9C5D}"/>
              </a:ext>
            </a:extLst>
          </p:cNvPr>
          <p:cNvPicPr>
            <a:picLocks noChangeAspect="1"/>
          </p:cNvPicPr>
          <p:nvPr/>
        </p:nvPicPr>
        <p:blipFill rotWithShape="1">
          <a:blip r:embed="rId2"/>
          <a:srcRect r="2" b="238"/>
          <a:stretch/>
        </p:blipFill>
        <p:spPr>
          <a:xfrm>
            <a:off x="6887044" y="-1"/>
            <a:ext cx="4661488" cy="3104208"/>
          </a:xfrm>
          <a:prstGeom prst="rect">
            <a:avLst/>
          </a:prstGeom>
        </p:spPr>
      </p:pic>
      <p:pic>
        <p:nvPicPr>
          <p:cNvPr id="7" name="Picture 6" descr="A group of people in a corn field&#10;&#10;Description automatically generated">
            <a:extLst>
              <a:ext uri="{FF2B5EF4-FFF2-40B4-BE49-F238E27FC236}">
                <a16:creationId xmlns:a16="http://schemas.microsoft.com/office/drawing/2014/main" id="{0F623F3F-7FE3-FEA7-C2AB-51734E3C4EE8}"/>
              </a:ext>
            </a:extLst>
          </p:cNvPr>
          <p:cNvPicPr>
            <a:picLocks noChangeAspect="1"/>
          </p:cNvPicPr>
          <p:nvPr/>
        </p:nvPicPr>
        <p:blipFill rotWithShape="1">
          <a:blip r:embed="rId3"/>
          <a:srcRect l="630" r="-2" b="-2"/>
          <a:stretch/>
        </p:blipFill>
        <p:spPr>
          <a:xfrm>
            <a:off x="5419264" y="3265081"/>
            <a:ext cx="6129269" cy="3592925"/>
          </a:xfrm>
          <a:prstGeom prst="rect">
            <a:avLst/>
          </a:prstGeom>
        </p:spPr>
      </p:pic>
      <p:pic>
        <p:nvPicPr>
          <p:cNvPr id="5" name="Picture 4" descr="A person sitting on a log&#10;&#10;Description automatically generated">
            <a:extLst>
              <a:ext uri="{FF2B5EF4-FFF2-40B4-BE49-F238E27FC236}">
                <a16:creationId xmlns:a16="http://schemas.microsoft.com/office/drawing/2014/main" id="{F0C4E316-DC8A-418B-E877-61E5D6CD3C15}"/>
              </a:ext>
            </a:extLst>
          </p:cNvPr>
          <p:cNvPicPr>
            <a:picLocks noChangeAspect="1"/>
          </p:cNvPicPr>
          <p:nvPr/>
        </p:nvPicPr>
        <p:blipFill rotWithShape="1">
          <a:blip r:embed="rId4"/>
          <a:srcRect t="7276" r="1" b="5044"/>
          <a:stretch/>
        </p:blipFill>
        <p:spPr>
          <a:xfrm>
            <a:off x="643467" y="-6"/>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pic>
        <p:nvPicPr>
          <p:cNvPr id="9" name="Picture 8" descr="A group of people walking in a field with rocks and trees&#10;&#10;Description automatically generated">
            <a:extLst>
              <a:ext uri="{FF2B5EF4-FFF2-40B4-BE49-F238E27FC236}">
                <a16:creationId xmlns:a16="http://schemas.microsoft.com/office/drawing/2014/main" id="{E8BE3FDF-E93D-257C-9D5A-F77BDA9CEA62}"/>
              </a:ext>
            </a:extLst>
          </p:cNvPr>
          <p:cNvPicPr>
            <a:picLocks noChangeAspect="1"/>
          </p:cNvPicPr>
          <p:nvPr/>
        </p:nvPicPr>
        <p:blipFill rotWithShape="1">
          <a:blip r:embed="rId5"/>
          <a:srcRect t="23246" r="1" b="27045"/>
          <a:stretch/>
        </p:blipFill>
        <p:spPr>
          <a:xfrm>
            <a:off x="643468" y="4080064"/>
            <a:ext cx="4614333" cy="2156145"/>
          </a:xfrm>
          <a:prstGeom prst="rect">
            <a:avLst/>
          </a:prstGeom>
        </p:spPr>
      </p:pic>
    </p:spTree>
    <p:extLst>
      <p:ext uri="{BB962C8B-B14F-4D97-AF65-F5344CB8AC3E}">
        <p14:creationId xmlns:p14="http://schemas.microsoft.com/office/powerpoint/2010/main" val="3400912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EFF3B05-F389-A027-4381-7E15B146D183}"/>
              </a:ext>
            </a:extLst>
          </p:cNvPr>
          <p:cNvSpPr txBox="1"/>
          <p:nvPr/>
        </p:nvSpPr>
        <p:spPr>
          <a:xfrm>
            <a:off x="1020417" y="1624780"/>
            <a:ext cx="10151166" cy="3970318"/>
          </a:xfrm>
          <a:prstGeom prst="rect">
            <a:avLst/>
          </a:prstGeom>
          <a:solidFill>
            <a:schemeClr val="accent5"/>
          </a:solidFill>
          <a:ln>
            <a:solidFill>
              <a:schemeClr val="accent1"/>
            </a:solidFill>
          </a:ln>
        </p:spPr>
        <p:txBody>
          <a:bodyPr wrap="square">
            <a:spAutoFit/>
          </a:bodyPr>
          <a:lstStyle/>
          <a:p>
            <a:pPr algn="ctr"/>
            <a:r>
              <a:rPr lang="en-US" sz="2800" i="1"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Rarámuri people ran away to save themselves from the colonizers to save our nation, our culture. They didn't want to be disappeared like many of the other indigenous nations that existed in Chihuahua. They retreated to several remote areas of the mountains, where they could hide. A wise man said that if we all live in the same place, and someone wants to harm us, meaning the 'mestizo' culture, we'd all die together. And then who would be left to carry on our culture?” </a:t>
            </a:r>
          </a:p>
          <a:p>
            <a:pPr algn="ctr"/>
            <a:r>
              <a:rPr lang="en-US" sz="2800" i="1"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a:t>
            </a:r>
            <a:r>
              <a:rPr lang="en-US" sz="2800" i="1"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Irma Chavez</a:t>
            </a:r>
            <a:endParaRPr lang="en-US" sz="2800" dirty="0">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2269816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DA0A90-07D3-D9F7-12A6-81E67954E644}"/>
              </a:ext>
            </a:extLst>
          </p:cNvPr>
          <p:cNvSpPr txBox="1"/>
          <p:nvPr/>
        </p:nvSpPr>
        <p:spPr>
          <a:xfrm>
            <a:off x="1915064" y="690113"/>
            <a:ext cx="184731" cy="369332"/>
          </a:xfrm>
          <a:prstGeom prst="rect">
            <a:avLst/>
          </a:prstGeom>
          <a:noFill/>
        </p:spPr>
        <p:txBody>
          <a:bodyPr wrap="none" rtlCol="0">
            <a:spAutoFit/>
          </a:bodyPr>
          <a:lstStyle/>
          <a:p>
            <a:endParaRPr lang="en-US" dirty="0"/>
          </a:p>
        </p:txBody>
      </p:sp>
      <p:sp>
        <p:nvSpPr>
          <p:cNvPr id="5" name="Title 4">
            <a:extLst>
              <a:ext uri="{FF2B5EF4-FFF2-40B4-BE49-F238E27FC236}">
                <a16:creationId xmlns:a16="http://schemas.microsoft.com/office/drawing/2014/main" id="{DEE816B9-74E5-6072-7141-D9A4085073DF}"/>
              </a:ext>
            </a:extLst>
          </p:cNvPr>
          <p:cNvSpPr>
            <a:spLocks noGrp="1"/>
          </p:cNvSpPr>
          <p:nvPr>
            <p:ph type="title"/>
          </p:nvPr>
        </p:nvSpPr>
        <p:spPr/>
        <p:txBody>
          <a:bodyPr>
            <a:normAutofit/>
          </a:bodyPr>
          <a:lstStyle/>
          <a:p>
            <a:r>
              <a:rPr lang="en-US" sz="4000" dirty="0">
                <a:solidFill>
                  <a:schemeClr val="accent5"/>
                </a:solidFill>
                <a:latin typeface="Franklin Gothic Medium" panose="020B0603020102020204" pitchFamily="34" charset="0"/>
              </a:rPr>
              <a:t>The Raramuri in the City </a:t>
            </a:r>
          </a:p>
        </p:txBody>
      </p:sp>
      <p:sp>
        <p:nvSpPr>
          <p:cNvPr id="6" name="Content Placeholder 5">
            <a:extLst>
              <a:ext uri="{FF2B5EF4-FFF2-40B4-BE49-F238E27FC236}">
                <a16:creationId xmlns:a16="http://schemas.microsoft.com/office/drawing/2014/main" id="{0ECBC398-7F32-539B-BCDE-1B24636657AE}"/>
              </a:ext>
            </a:extLst>
          </p:cNvPr>
          <p:cNvSpPr>
            <a:spLocks noGrp="1"/>
          </p:cNvSpPr>
          <p:nvPr>
            <p:ph idx="1"/>
          </p:nvPr>
        </p:nvSpPr>
        <p:spPr/>
        <p:txBody>
          <a:bodyPr>
            <a:noAutofit/>
          </a:bodyPr>
          <a:lstStyle/>
          <a:p>
            <a:pPr marL="0" indent="0">
              <a:spcBef>
                <a:spcPts val="0"/>
              </a:spcBef>
              <a:spcAft>
                <a:spcPts val="0"/>
              </a:spcAft>
              <a:buNone/>
            </a:pPr>
            <a:r>
              <a:rPr lang="en-US" sz="2100" b="1" dirty="0">
                <a:solidFill>
                  <a:srgbClr val="0E101A"/>
                </a:solidFill>
                <a:effectLst/>
                <a:latin typeface="Franklin Gothic Medium" panose="020B0603020102020204" pitchFamily="34" charset="0"/>
              </a:rPr>
              <a:t>Urban Settlements Overview</a:t>
            </a:r>
            <a:endParaRPr lang="en-US" sz="2100" dirty="0">
              <a:solidFill>
                <a:srgbClr val="0E101A"/>
              </a:solidFill>
              <a:effectLst/>
              <a:latin typeface="Franklin Gothic Medium" panose="020B0603020102020204" pitchFamily="34" charset="0"/>
            </a:endParaRPr>
          </a:p>
          <a:p>
            <a:pPr>
              <a:spcBef>
                <a:spcPts val="0"/>
              </a:spcBef>
              <a:spcAft>
                <a:spcPts val="0"/>
              </a:spcAft>
              <a:buFont typeface="Arial" panose="020B0604020202020204" pitchFamily="34" charset="0"/>
              <a:buChar char="•"/>
            </a:pPr>
            <a:r>
              <a:rPr lang="en-US" sz="2100" b="1" dirty="0">
                <a:solidFill>
                  <a:srgbClr val="0E101A"/>
                </a:solidFill>
                <a:effectLst/>
                <a:latin typeface="Franklin Gothic Medium" panose="020B0603020102020204" pitchFamily="34" charset="0"/>
              </a:rPr>
              <a:t>Diverse Communities</a:t>
            </a:r>
            <a:r>
              <a:rPr lang="en-US" sz="2100" dirty="0">
                <a:solidFill>
                  <a:srgbClr val="0E101A"/>
                </a:solidFill>
                <a:effectLst/>
                <a:latin typeface="Franklin Gothic Medium" panose="020B0603020102020204" pitchFamily="34" charset="0"/>
              </a:rPr>
              <a:t>: Over 8 settlements within Chihuahua City, housing Rarámuri families.</a:t>
            </a:r>
          </a:p>
          <a:p>
            <a:pPr>
              <a:spcBef>
                <a:spcPts val="0"/>
              </a:spcBef>
              <a:spcAft>
                <a:spcPts val="0"/>
              </a:spcAft>
              <a:buFont typeface="Arial" panose="020B0604020202020204" pitchFamily="34" charset="0"/>
              <a:buChar char="•"/>
            </a:pPr>
            <a:r>
              <a:rPr lang="en-US" sz="2100" b="1" dirty="0">
                <a:solidFill>
                  <a:srgbClr val="0E101A"/>
                </a:solidFill>
                <a:effectLst/>
                <a:latin typeface="Franklin Gothic Medium" panose="020B0603020102020204" pitchFamily="34" charset="0"/>
              </a:rPr>
              <a:t>Population Insight</a:t>
            </a:r>
            <a:r>
              <a:rPr lang="en-US" sz="2100" dirty="0">
                <a:solidFill>
                  <a:srgbClr val="0E101A"/>
                </a:solidFill>
                <a:effectLst/>
                <a:latin typeface="Franklin Gothic Medium" panose="020B0603020102020204" pitchFamily="34" charset="0"/>
              </a:rPr>
              <a:t>: Approximately 5,000 Rarámuri residents across all settlements.</a:t>
            </a:r>
          </a:p>
          <a:p>
            <a:pPr marL="0" indent="0">
              <a:spcBef>
                <a:spcPts val="0"/>
              </a:spcBef>
              <a:spcAft>
                <a:spcPts val="0"/>
              </a:spcAft>
              <a:buNone/>
            </a:pPr>
            <a:endParaRPr lang="en-US" sz="2100" b="1" dirty="0">
              <a:solidFill>
                <a:srgbClr val="0E101A"/>
              </a:solidFill>
              <a:effectLst/>
              <a:latin typeface="Franklin Gothic Medium" panose="020B0603020102020204" pitchFamily="34" charset="0"/>
            </a:endParaRPr>
          </a:p>
          <a:p>
            <a:pPr marL="0" indent="0">
              <a:spcBef>
                <a:spcPts val="0"/>
              </a:spcBef>
              <a:spcAft>
                <a:spcPts val="0"/>
              </a:spcAft>
              <a:buNone/>
            </a:pPr>
            <a:r>
              <a:rPr lang="en-US" sz="2100" b="1" dirty="0">
                <a:solidFill>
                  <a:srgbClr val="0E101A"/>
                </a:solidFill>
                <a:effectLst/>
                <a:latin typeface="Franklin Gothic Medium" panose="020B0603020102020204" pitchFamily="34" charset="0"/>
              </a:rPr>
              <a:t>Focus on Carlos Arroyo Settlement</a:t>
            </a:r>
            <a:endParaRPr lang="en-US" sz="2100" dirty="0">
              <a:solidFill>
                <a:srgbClr val="0E101A"/>
              </a:solidFill>
              <a:effectLst/>
              <a:latin typeface="Franklin Gothic Medium" panose="020B0603020102020204" pitchFamily="34" charset="0"/>
            </a:endParaRPr>
          </a:p>
          <a:p>
            <a:pPr>
              <a:spcBef>
                <a:spcPts val="0"/>
              </a:spcBef>
              <a:spcAft>
                <a:spcPts val="0"/>
              </a:spcAft>
              <a:buFont typeface="Arial" panose="020B0604020202020204" pitchFamily="34" charset="0"/>
              <a:buChar char="•"/>
            </a:pPr>
            <a:r>
              <a:rPr lang="en-US" sz="2100" b="1" dirty="0">
                <a:solidFill>
                  <a:srgbClr val="0E101A"/>
                </a:solidFill>
                <a:effectLst/>
                <a:latin typeface="Franklin Gothic Medium" panose="020B0603020102020204" pitchFamily="34" charset="0"/>
              </a:rPr>
              <a:t>Community Scale</a:t>
            </a:r>
            <a:r>
              <a:rPr lang="en-US" sz="2100" dirty="0">
                <a:solidFill>
                  <a:srgbClr val="0E101A"/>
                </a:solidFill>
                <a:effectLst/>
                <a:latin typeface="Franklin Gothic Medium" panose="020B0603020102020204" pitchFamily="34" charset="0"/>
              </a:rPr>
              <a:t>: Home to around 300 Rarámuri, established in 2006</a:t>
            </a:r>
            <a:r>
              <a:rPr lang="en-US" sz="2100" dirty="0">
                <a:solidFill>
                  <a:srgbClr val="0E101A"/>
                </a:solidFill>
                <a:latin typeface="Franklin Gothic Medium" panose="020B0603020102020204" pitchFamily="34" charset="0"/>
              </a:rPr>
              <a:t> and is one of the new settlements</a:t>
            </a:r>
            <a:endParaRPr lang="en-US" sz="2100" dirty="0">
              <a:solidFill>
                <a:srgbClr val="0E101A"/>
              </a:solidFill>
              <a:effectLst/>
              <a:latin typeface="Franklin Gothic Medium" panose="020B0603020102020204" pitchFamily="34" charset="0"/>
            </a:endParaRPr>
          </a:p>
          <a:p>
            <a:pPr marL="0" indent="0">
              <a:spcBef>
                <a:spcPts val="0"/>
              </a:spcBef>
              <a:spcAft>
                <a:spcPts val="0"/>
              </a:spcAft>
              <a:buNone/>
            </a:pPr>
            <a:endParaRPr lang="en-US" sz="2100" dirty="0">
              <a:solidFill>
                <a:srgbClr val="0E101A"/>
              </a:solidFill>
              <a:effectLst/>
              <a:latin typeface="Franklin Gothic Medium" panose="020B0603020102020204" pitchFamily="34" charset="0"/>
            </a:endParaRPr>
          </a:p>
          <a:p>
            <a:pPr marL="0" indent="0">
              <a:spcBef>
                <a:spcPts val="0"/>
              </a:spcBef>
              <a:spcAft>
                <a:spcPts val="0"/>
              </a:spcAft>
              <a:buNone/>
            </a:pPr>
            <a:r>
              <a:rPr lang="en-US" sz="2100" b="1" dirty="0">
                <a:solidFill>
                  <a:srgbClr val="0E101A"/>
                </a:solidFill>
                <a:effectLst/>
                <a:latin typeface="Franklin Gothic Medium" panose="020B0603020102020204" pitchFamily="34" charset="0"/>
              </a:rPr>
              <a:t>Origins of Settlements</a:t>
            </a:r>
            <a:endParaRPr lang="en-US" sz="2100" dirty="0">
              <a:solidFill>
                <a:srgbClr val="0E101A"/>
              </a:solidFill>
              <a:effectLst/>
              <a:latin typeface="Franklin Gothic Medium" panose="020B0603020102020204" pitchFamily="34" charset="0"/>
            </a:endParaRPr>
          </a:p>
          <a:p>
            <a:pPr>
              <a:spcBef>
                <a:spcPts val="0"/>
              </a:spcBef>
              <a:spcAft>
                <a:spcPts val="0"/>
              </a:spcAft>
              <a:buFont typeface="Arial" panose="020B0604020202020204" pitchFamily="34" charset="0"/>
              <a:buChar char="•"/>
            </a:pPr>
            <a:r>
              <a:rPr lang="en-US" sz="2100" b="1" dirty="0">
                <a:solidFill>
                  <a:srgbClr val="0E101A"/>
                </a:solidFill>
                <a:effectLst/>
                <a:latin typeface="Franklin Gothic Medium" panose="020B0603020102020204" pitchFamily="34" charset="0"/>
              </a:rPr>
              <a:t>Established by Aid</a:t>
            </a:r>
            <a:r>
              <a:rPr lang="en-US" sz="2100" dirty="0">
                <a:solidFill>
                  <a:srgbClr val="0E101A"/>
                </a:solidFill>
                <a:effectLst/>
                <a:latin typeface="Franklin Gothic Medium" panose="020B0603020102020204" pitchFamily="34" charset="0"/>
              </a:rPr>
              <a:t>: A result of initiatives by NGOs, religious organizations, and state efforts.</a:t>
            </a:r>
          </a:p>
          <a:p>
            <a:pPr>
              <a:spcBef>
                <a:spcPts val="0"/>
              </a:spcBef>
              <a:spcAft>
                <a:spcPts val="0"/>
              </a:spcAft>
              <a:buFont typeface="Arial" panose="020B0604020202020204" pitchFamily="34" charset="0"/>
              <a:buChar char="•"/>
            </a:pPr>
            <a:r>
              <a:rPr lang="en-US" sz="2100" b="1" dirty="0">
                <a:solidFill>
                  <a:srgbClr val="0E101A"/>
                </a:solidFill>
                <a:effectLst/>
                <a:latin typeface="Franklin Gothic Medium" panose="020B0603020102020204" pitchFamily="34" charset="0"/>
              </a:rPr>
              <a:t>Purpose</a:t>
            </a:r>
            <a:r>
              <a:rPr lang="en-US" sz="2100" dirty="0">
                <a:solidFill>
                  <a:srgbClr val="0E101A"/>
                </a:solidFill>
                <a:effectLst/>
                <a:latin typeface="Franklin Gothic Medium" panose="020B0603020102020204" pitchFamily="34" charset="0"/>
              </a:rPr>
              <a:t>: Aimed to provide housing and integrate Rarámuri into urban settings, while also facing challenges of integration and discrimination</a:t>
            </a:r>
          </a:p>
          <a:p>
            <a:endParaRPr lang="en-US" sz="2000" dirty="0">
              <a:latin typeface="Franklin Gothic Medium" panose="020B0603020102020204" pitchFamily="34" charset="0"/>
            </a:endParaRPr>
          </a:p>
        </p:txBody>
      </p:sp>
    </p:spTree>
    <p:extLst>
      <p:ext uri="{BB962C8B-B14F-4D97-AF65-F5344CB8AC3E}">
        <p14:creationId xmlns:p14="http://schemas.microsoft.com/office/powerpoint/2010/main" val="4010760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a city&#10;&#10;Description automatically generated">
            <a:extLst>
              <a:ext uri="{FF2B5EF4-FFF2-40B4-BE49-F238E27FC236}">
                <a16:creationId xmlns:a16="http://schemas.microsoft.com/office/drawing/2014/main" id="{5AC7BF9A-A0CB-B97D-9062-95A3DFA87FD1}"/>
              </a:ext>
            </a:extLst>
          </p:cNvPr>
          <p:cNvPicPr>
            <a:picLocks noChangeAspect="1"/>
          </p:cNvPicPr>
          <p:nvPr/>
        </p:nvPicPr>
        <p:blipFill rotWithShape="1">
          <a:blip r:embed="rId2"/>
          <a:srcRect l="2371" r="10025"/>
          <a:stretch/>
        </p:blipFill>
        <p:spPr>
          <a:xfrm>
            <a:off x="4590025" y="10"/>
            <a:ext cx="672821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xtBox 5">
            <a:extLst>
              <a:ext uri="{FF2B5EF4-FFF2-40B4-BE49-F238E27FC236}">
                <a16:creationId xmlns:a16="http://schemas.microsoft.com/office/drawing/2014/main" id="{B136460D-1400-7451-1B71-2E6E79C460AC}"/>
              </a:ext>
            </a:extLst>
          </p:cNvPr>
          <p:cNvSpPr txBox="1"/>
          <p:nvPr/>
        </p:nvSpPr>
        <p:spPr>
          <a:xfrm>
            <a:off x="304800" y="3429000"/>
            <a:ext cx="4620584" cy="638604"/>
          </a:xfrm>
          <a:prstGeom prst="rect">
            <a:avLst/>
          </a:prstGeom>
          <a:solidFill>
            <a:schemeClr val="accent1"/>
          </a:solidFill>
        </p:spPr>
        <p:txBody>
          <a:bodyPr vert="horz" lIns="91440" tIns="45720" rIns="91440" bIns="45720" rtlCol="0" anchor="b">
            <a:noAutofit/>
          </a:bodyPr>
          <a:lstStyle/>
          <a:p>
            <a:pPr>
              <a:lnSpc>
                <a:spcPct val="90000"/>
              </a:lnSpc>
              <a:spcBef>
                <a:spcPct val="0"/>
              </a:spcBef>
              <a:spcAft>
                <a:spcPts val="600"/>
              </a:spcAft>
            </a:pPr>
            <a:r>
              <a:rPr lang="en-US" sz="4800" dirty="0">
                <a:solidFill>
                  <a:schemeClr val="bg1"/>
                </a:solidFill>
                <a:latin typeface="Franklin Gothic Medium" panose="020B0603020102020204" pitchFamily="34" charset="0"/>
                <a:ea typeface="+mj-ea"/>
                <a:cs typeface="+mj-cs"/>
              </a:rPr>
              <a:t>Settlement Map</a:t>
            </a:r>
          </a:p>
        </p:txBody>
      </p:sp>
    </p:spTree>
    <p:extLst>
      <p:ext uri="{BB962C8B-B14F-4D97-AF65-F5344CB8AC3E}">
        <p14:creationId xmlns:p14="http://schemas.microsoft.com/office/powerpoint/2010/main" val="3158661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street with buildings and laundry&#10;&#10;Description automatically generated with medium confidence">
            <a:extLst>
              <a:ext uri="{FF2B5EF4-FFF2-40B4-BE49-F238E27FC236}">
                <a16:creationId xmlns:a16="http://schemas.microsoft.com/office/drawing/2014/main" id="{83388212-4563-CF77-6257-60682F2D8847}"/>
              </a:ext>
            </a:extLst>
          </p:cNvPr>
          <p:cNvPicPr>
            <a:picLocks noChangeAspect="1"/>
          </p:cNvPicPr>
          <p:nvPr/>
        </p:nvPicPr>
        <p:blipFill rotWithShape="1">
          <a:blip r:embed="rId2"/>
          <a:srcRect r="3035" b="2"/>
          <a:stretch/>
        </p:blipFill>
        <p:spPr>
          <a:xfrm>
            <a:off x="838199" y="557188"/>
            <a:ext cx="4181917" cy="5750293"/>
          </a:xfrm>
          <a:prstGeom prst="rect">
            <a:avLst/>
          </a:prstGeom>
        </p:spPr>
      </p:pic>
      <p:pic>
        <p:nvPicPr>
          <p:cNvPr id="7" name="Picture 6" descr="A street with a building and a tree&#10;&#10;Description automatically generated">
            <a:extLst>
              <a:ext uri="{FF2B5EF4-FFF2-40B4-BE49-F238E27FC236}">
                <a16:creationId xmlns:a16="http://schemas.microsoft.com/office/drawing/2014/main" id="{7145CBCE-1CD1-D95F-B316-FCCB9A07CAA7}"/>
              </a:ext>
            </a:extLst>
          </p:cNvPr>
          <p:cNvPicPr>
            <a:picLocks noChangeAspect="1"/>
          </p:cNvPicPr>
          <p:nvPr/>
        </p:nvPicPr>
        <p:blipFill rotWithShape="1">
          <a:blip r:embed="rId3"/>
          <a:srcRect t="9466" r="3" b="30303"/>
          <a:stretch/>
        </p:blipFill>
        <p:spPr>
          <a:xfrm>
            <a:off x="5186775" y="557188"/>
            <a:ext cx="6167025" cy="2785948"/>
          </a:xfrm>
          <a:prstGeom prst="rect">
            <a:avLst/>
          </a:prstGeom>
        </p:spPr>
      </p:pic>
      <p:pic>
        <p:nvPicPr>
          <p:cNvPr id="3" name="Picture 2" descr="A narrow alleyway with a group of objects and a window&#10;&#10;Description automatically generated with medium confidence">
            <a:extLst>
              <a:ext uri="{FF2B5EF4-FFF2-40B4-BE49-F238E27FC236}">
                <a16:creationId xmlns:a16="http://schemas.microsoft.com/office/drawing/2014/main" id="{A1F93F31-716A-B234-125F-6DCFF466E244}"/>
              </a:ext>
            </a:extLst>
          </p:cNvPr>
          <p:cNvPicPr>
            <a:picLocks noChangeAspect="1"/>
          </p:cNvPicPr>
          <p:nvPr/>
        </p:nvPicPr>
        <p:blipFill rotWithShape="1">
          <a:blip r:embed="rId4"/>
          <a:srcRect t="21227" r="1" b="44811"/>
          <a:stretch/>
        </p:blipFill>
        <p:spPr>
          <a:xfrm>
            <a:off x="5186774" y="3514851"/>
            <a:ext cx="6167025" cy="2792631"/>
          </a:xfrm>
          <a:prstGeom prst="rect">
            <a:avLst/>
          </a:prstGeom>
        </p:spPr>
      </p:pic>
      <p:sp>
        <p:nvSpPr>
          <p:cNvPr id="8" name="TextBox 7">
            <a:extLst>
              <a:ext uri="{FF2B5EF4-FFF2-40B4-BE49-F238E27FC236}">
                <a16:creationId xmlns:a16="http://schemas.microsoft.com/office/drawing/2014/main" id="{51713082-E326-1194-624F-D71E3706FE2C}"/>
              </a:ext>
            </a:extLst>
          </p:cNvPr>
          <p:cNvSpPr txBox="1"/>
          <p:nvPr/>
        </p:nvSpPr>
        <p:spPr>
          <a:xfrm>
            <a:off x="4318370" y="196575"/>
            <a:ext cx="3951916" cy="707886"/>
          </a:xfrm>
          <a:prstGeom prst="rect">
            <a:avLst/>
          </a:prstGeom>
          <a:solidFill>
            <a:schemeClr val="accent5"/>
          </a:solidFill>
        </p:spPr>
        <p:txBody>
          <a:bodyPr wrap="none" rtlCol="0">
            <a:spAutoFit/>
          </a:bodyPr>
          <a:lstStyle/>
          <a:p>
            <a:r>
              <a:rPr lang="en-US" sz="4000" dirty="0">
                <a:solidFill>
                  <a:schemeClr val="bg1"/>
                </a:solidFill>
                <a:latin typeface="Franklin Gothic Medium" panose="020B0603020102020204" pitchFamily="34" charset="0"/>
              </a:rPr>
              <a:t>Oasis Settlement</a:t>
            </a:r>
          </a:p>
        </p:txBody>
      </p:sp>
    </p:spTree>
    <p:extLst>
      <p:ext uri="{BB962C8B-B14F-4D97-AF65-F5344CB8AC3E}">
        <p14:creationId xmlns:p14="http://schemas.microsoft.com/office/powerpoint/2010/main" val="997327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diagram of a building&#10;&#10;Description automatically generated">
            <a:extLst>
              <a:ext uri="{FF2B5EF4-FFF2-40B4-BE49-F238E27FC236}">
                <a16:creationId xmlns:a16="http://schemas.microsoft.com/office/drawing/2014/main" id="{8B6F18E3-E274-C74C-5E7C-9FA1604EE6F6}"/>
              </a:ext>
            </a:extLst>
          </p:cNvPr>
          <p:cNvPicPr>
            <a:picLocks noChangeAspect="1"/>
          </p:cNvPicPr>
          <p:nvPr/>
        </p:nvPicPr>
        <p:blipFill rotWithShape="1">
          <a:blip r:embed="rId2"/>
          <a:srcRect b="19929"/>
          <a:stretch/>
        </p:blipFill>
        <p:spPr>
          <a:xfrm>
            <a:off x="20" y="1"/>
            <a:ext cx="12191979" cy="6858000"/>
          </a:xfrm>
          <a:prstGeom prst="rect">
            <a:avLst/>
          </a:prstGeom>
        </p:spPr>
      </p:pic>
      <p:grpSp>
        <p:nvGrpSpPr>
          <p:cNvPr id="23" name="Group 22">
            <a:extLst>
              <a:ext uri="{FF2B5EF4-FFF2-40B4-BE49-F238E27FC236}">
                <a16:creationId xmlns:a16="http://schemas.microsoft.com/office/drawing/2014/main" id="{D4D7444E-8572-6DFD-CB75-0984238C71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24" name="Rectangle 23">
              <a:extLst>
                <a:ext uri="{FF2B5EF4-FFF2-40B4-BE49-F238E27FC236}">
                  <a16:creationId xmlns:a16="http://schemas.microsoft.com/office/drawing/2014/main" id="{01C89D56-574B-DBE6-E414-A886D4CD9B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808B29-2E24-7E95-6543-9B0B821797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0121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1370</TotalTime>
  <Words>936</Words>
  <Application>Microsoft Macintosh PowerPoint</Application>
  <PresentationFormat>Widescreen</PresentationFormat>
  <Paragraphs>100</Paragraphs>
  <Slides>24</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Aharoni</vt:lpstr>
      <vt:lpstr>Arial</vt:lpstr>
      <vt:lpstr>Calibri</vt:lpstr>
      <vt:lpstr>Franklin Gothic Medium</vt:lpstr>
      <vt:lpstr>Gotham Bold</vt:lpstr>
      <vt:lpstr>Gotham Book</vt:lpstr>
      <vt:lpstr>Gotham Medium</vt:lpstr>
      <vt:lpstr>Wingdings</vt:lpstr>
      <vt:lpstr>Office Theme</vt:lpstr>
      <vt:lpstr>PowerPoint Presentation</vt:lpstr>
      <vt:lpstr>Overview</vt:lpstr>
      <vt:lpstr>PowerPoint Presentation</vt:lpstr>
      <vt:lpstr>PowerPoint Presentation</vt:lpstr>
      <vt:lpstr>PowerPoint Presentation</vt:lpstr>
      <vt:lpstr>The Raramuri in the City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Objectives &amp; Questions</vt:lpstr>
      <vt:lpstr>Ethical Research Practices with the Rarámuri</vt:lpstr>
      <vt:lpstr>Methodology Overview: </vt:lpstr>
      <vt:lpstr>PowerPoint Presentation</vt:lpstr>
      <vt:lpstr>Introduction and Trust-Building</vt:lpstr>
      <vt:lpstr>Sharing Oral Knowledge</vt:lpstr>
      <vt:lpstr>Crafting and Creating Digital Stories</vt:lpstr>
      <vt:lpstr>Celebrating Shared Stories </vt:lpstr>
      <vt:lpstr>Future Direction</vt:lpstr>
      <vt:lpstr>References: </vt:lpstr>
      <vt:lpstr>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Gonzalez, Rafa</cp:lastModifiedBy>
  <cp:revision>101</cp:revision>
  <dcterms:created xsi:type="dcterms:W3CDTF">2018-08-31T16:05:47Z</dcterms:created>
  <dcterms:modified xsi:type="dcterms:W3CDTF">2024-04-13T15:17:49Z</dcterms:modified>
</cp:coreProperties>
</file>