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5" r:id="rId9"/>
    <p:sldId id="268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ADD9-36FF-4ABD-A8B5-6D0F49C4D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01F66-0305-41F4-BF28-7284005ED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E3D73-61D2-4447-8CBD-D4D309C8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E8EF-4058-455E-99CF-12F69653C7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3D1E3-AE6D-44A2-ADC2-FE244AEA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16F7C-7DE1-4539-9806-87FE40B8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A5E9-5E37-43B5-AED2-5029E295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C3A-D18A-49EC-B057-6D7B166F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F98CD-F2D4-450F-8D6D-F847F3213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F8595-B439-4A3A-82B0-BAB9424B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E8EF-4058-455E-99CF-12F69653C7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99BF-3E6F-4ED0-8C59-6F9FAE81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61578-70DA-4F7E-A2F0-F9A9FC62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A5E9-5E37-43B5-AED2-5029E295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3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7CCDE8-CE91-4CAF-BACA-8FAF00462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BB424-229D-4C33-BCCE-18F7520E6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4AF57-3D93-4019-9F9B-6EE12461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E8EF-4058-455E-99CF-12F69653C7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CAD47-E239-4E50-AE6B-028A9CBF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B1F84-BA19-475B-9D9A-5B451DB8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A5E9-5E37-43B5-AED2-5029E295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050E-D5B8-4AAA-BDFA-87506709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E43E5-B935-4D95-B005-0980B197D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D397F-42D9-4196-9EFD-5043F1A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E8EF-4058-455E-99CF-12F69653C7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67D76-288B-47C5-BF0F-6AE8325B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600D8-9D55-4667-ABF0-B6B33BC9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A5E9-5E37-43B5-AED2-5029E295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4394-CE40-41AF-81F0-2677CCF4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17D33-2044-49E2-8DE3-EB1C1A11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8C30-3DB0-4657-B9F5-69C75D73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E8EF-4058-455E-99CF-12F69653C7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50099-AF13-42EC-9A32-47B4983C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635F2-4B96-42E0-836A-C2DCFFC1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A5E9-5E37-43B5-AED2-5029E295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3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29CA-10BF-4DB8-8422-B6ED2D5B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FB540-9375-4C4A-BA18-1D1B11BF9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580D8-2482-42C5-96D0-45E5553E0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7E67-6139-406A-AFD2-39DE77E9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E8EF-4058-455E-99CF-12F69653C7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861B3-D502-4651-A526-EDDFF70A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DB4EB-1DCD-4550-9D5A-B5830A8B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A5E9-5E37-43B5-AED2-5029E295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6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6674-2AC7-47B8-A7C3-98B06864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6D9D4-D320-41D5-930E-1BDF979D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D5162-ED89-4963-884F-F75CCB392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F71EE-7E20-4FAA-A0AF-217EB93F6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07CF7-479C-4E17-BC60-C998C6EFA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3CAFA-0382-4C60-AF15-BCAE28AE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E8EF-4058-455E-99CF-12F69653C7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BF64A-22CF-4E37-9D1F-DF0AD19D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B230A-B5A6-4CFA-82BD-D9ED0FF8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A5E9-5E37-43B5-AED2-5029E295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77D8-A5B8-456F-91F6-79302DA2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E484D-37A4-48A3-BEE7-9E940C38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E8EF-4058-455E-99CF-12F69653C7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F1310-6C74-4BD8-A700-5E40ED64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5E2B4-4B5A-4F00-8FFF-846ED4FE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A5E9-5E37-43B5-AED2-5029E295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2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A5DF6-A338-4A0C-A827-8BD36F9B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E8EF-4058-455E-99CF-12F69653C7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70974-6CC6-41CC-AC57-35C7D957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526B5-E808-42C9-AFEA-2B5F152A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A5E9-5E37-43B5-AED2-5029E295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6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49D1-7C7A-4F99-807C-8B98C339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A3CBD-04D1-4289-8B48-20F564DE6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33647-6831-46AA-A3DF-845C8A313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FF911-9E9D-489F-A12D-75A115C7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E8EF-4058-455E-99CF-12F69653C7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25602-0EC0-494D-B97C-06018624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48AAA-222B-429F-BBA7-E1D0E724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A5E9-5E37-43B5-AED2-5029E295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0325-9F49-46C7-B832-725C17C2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ED6EE-9703-41E4-B4AE-1A68EC296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7D4C8-20E0-4C26-87FD-D3C16ECD2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DB5A-6DAB-4985-9143-753D0584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E8EF-4058-455E-99CF-12F69653C7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C16F9-A161-46D0-B254-53CAC03E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B6610-A623-4999-B115-0BBC547A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A5E9-5E37-43B5-AED2-5029E295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3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BC54B-41CD-4ABB-98FA-08612858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E1B8E-C469-41C2-BFFF-F829613D8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8770C-D955-4412-B289-7A7385532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E8EF-4058-455E-99CF-12F69653C7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11E72-CA23-4F47-A18E-C36D8FF75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A0FC9-107B-4A8B-B28F-F2447697D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CA5E9-5E37-43B5-AED2-5029E295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C18-2686-4B06-9040-06B7028E4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Anomaly detection with machine learning in LHC Olympics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544A0-9E6C-48A4-B9AE-DBC98162B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4294"/>
            <a:ext cx="9144000" cy="1655762"/>
          </a:xfrm>
        </p:spPr>
        <p:txBody>
          <a:bodyPr/>
          <a:lstStyle/>
          <a:p>
            <a:r>
              <a:rPr lang="en-US" altLang="zh-CN" dirty="0"/>
              <a:t>Cosmos Dong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5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35F4-3A11-4BA5-BA52-ED4048B3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F6A173-68E4-44F4-ACE2-A9BE96421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successful results for Blackbox 1</a:t>
            </a:r>
          </a:p>
          <a:p>
            <a:r>
              <a:rPr lang="en-US" dirty="0"/>
              <a:t>False positives for Blackbox 2</a:t>
            </a:r>
          </a:p>
          <a:p>
            <a:r>
              <a:rPr lang="en-US" dirty="0"/>
              <a:t>No successful results for Blackbox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A45BAD-41BE-432C-8EC5-2E435039B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218" y="2126699"/>
            <a:ext cx="4966675" cy="332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7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CC37-EB84-43A8-B340-2621C277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8CB80-E118-4A5D-AC87-52F4742DF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Cern</a:t>
            </a:r>
            <a:r>
              <a:rPr lang="en-US" dirty="0"/>
              <a:t> Infographics gallery</a:t>
            </a:r>
          </a:p>
          <a:p>
            <a:r>
              <a:rPr lang="en-US" dirty="0"/>
              <a:t>The LHC Olympics 2020 (https://arxiv.org/abs/2101.08320)</a:t>
            </a:r>
          </a:p>
        </p:txBody>
      </p:sp>
    </p:spTree>
    <p:extLst>
      <p:ext uri="{BB962C8B-B14F-4D97-AF65-F5344CB8AC3E}">
        <p14:creationId xmlns:p14="http://schemas.microsoft.com/office/powerpoint/2010/main" val="181113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A8B2-B4FC-45BE-99EB-7CCF64A6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ABBD27F-E17F-41BE-B2B7-E19C1F0FB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89" y="376275"/>
            <a:ext cx="8652029" cy="6116600"/>
          </a:xfrm>
        </p:spPr>
      </p:pic>
    </p:spTree>
    <p:extLst>
      <p:ext uri="{BB962C8B-B14F-4D97-AF65-F5344CB8AC3E}">
        <p14:creationId xmlns:p14="http://schemas.microsoft.com/office/powerpoint/2010/main" val="54921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D4AD-01DD-48CC-B220-F3056DBC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706296-A0BB-49A2-9BCD-61A7945D4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013" y="676031"/>
            <a:ext cx="8096967" cy="55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9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1937-2D0A-4BA1-9F7A-9570511E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Coordinates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1B8D3DE-008D-4900-829A-647E8B28FE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6" y="2502471"/>
            <a:ext cx="2482801" cy="23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1EC8BA0-6375-4992-A653-6B471CC4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3" y="1500362"/>
            <a:ext cx="8621486" cy="48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4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7F87-5BE3-4AB4-9576-D44725AF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Olympics 2020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0B8C30-4CAD-433C-9A7D-391883340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089" y="1690687"/>
            <a:ext cx="7012144" cy="45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3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1B2B-7AFD-463A-9491-FAFF0AFC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Dataset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6F4B49-15F2-4989-A9E6-9F9B5F3DA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715" y="1356738"/>
            <a:ext cx="6308424" cy="4641333"/>
          </a:xfrm>
        </p:spPr>
      </p:pic>
    </p:spTree>
    <p:extLst>
      <p:ext uri="{BB962C8B-B14F-4D97-AF65-F5344CB8AC3E}">
        <p14:creationId xmlns:p14="http://schemas.microsoft.com/office/powerpoint/2010/main" val="87808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FCDC-4D19-48FE-B16F-B193F355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Blackbox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882DEE-1DD8-47DD-80AB-78FF21071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579910"/>
            <a:ext cx="5417488" cy="36172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E9211-EF61-4147-9C1B-FBBF72D8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440" y="2048376"/>
            <a:ext cx="49720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3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1075-F5C5-4BCD-92D0-68F603A7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D7E8-DCC9-4A4C-A1EB-B631E7421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790"/>
            <a:ext cx="10515600" cy="3474344"/>
          </a:xfrm>
        </p:spPr>
        <p:txBody>
          <a:bodyPr/>
          <a:lstStyle/>
          <a:p>
            <a:r>
              <a:rPr lang="en-US" dirty="0"/>
              <a:t>Unsupervised (GAN, Density estimation, autoencoder, etc.)</a:t>
            </a:r>
          </a:p>
          <a:p>
            <a:r>
              <a:rPr lang="en-US" dirty="0"/>
              <a:t>Weakly supervised (</a:t>
            </a:r>
            <a:r>
              <a:rPr lang="en-US" dirty="0" err="1"/>
              <a:t>CWoLa</a:t>
            </a:r>
            <a:r>
              <a:rPr lang="en-US" dirty="0"/>
              <a:t>, Tag N’ train)</a:t>
            </a:r>
          </a:p>
          <a:p>
            <a:r>
              <a:rPr lang="en-US" dirty="0"/>
              <a:t>Semi-supervised</a:t>
            </a:r>
          </a:p>
        </p:txBody>
      </p:sp>
    </p:spTree>
    <p:extLst>
      <p:ext uri="{BB962C8B-B14F-4D97-AF65-F5344CB8AC3E}">
        <p14:creationId xmlns:p14="http://schemas.microsoft.com/office/powerpoint/2010/main" val="269995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7606-C1D5-486D-BB50-6F98C688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6847-C634-457C-9EBB-E137AB621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324B2-B94A-4B6E-B617-2854EF12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36" y="0"/>
            <a:ext cx="5355743" cy="3950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B7D5E7-8C35-432E-AA2C-8283EC676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77" y="107645"/>
            <a:ext cx="5860823" cy="3600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070163-9262-4983-8E57-819C5D32C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08" y="3567993"/>
            <a:ext cx="5662349" cy="3182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3ABFB-794C-4461-97A4-18DB91E5C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260" y="3791674"/>
            <a:ext cx="3843336" cy="295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69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85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Anomaly detection with machine learning in LHC Olympics 2020</vt:lpstr>
      <vt:lpstr>PowerPoint Presentation</vt:lpstr>
      <vt:lpstr>PowerPoint Presentation</vt:lpstr>
      <vt:lpstr>Detector Coordinates</vt:lpstr>
      <vt:lpstr>LHC Olympics 2020</vt:lpstr>
      <vt:lpstr>R&amp;D Dataset</vt:lpstr>
      <vt:lpstr>Blackbox 3</vt:lpstr>
      <vt:lpstr>Machine learning methods</vt:lpstr>
      <vt:lpstr>PowerPoint Presentation</vt:lpstr>
      <vt:lpstr>Overall results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Anomaly detection with machine learning in LHC Olympics 2020</dc:title>
  <dc:creator>cosmos dong</dc:creator>
  <cp:lastModifiedBy>cosmos dong</cp:lastModifiedBy>
  <cp:revision>17</cp:revision>
  <dcterms:created xsi:type="dcterms:W3CDTF">2021-02-23T02:51:44Z</dcterms:created>
  <dcterms:modified xsi:type="dcterms:W3CDTF">2021-02-24T23:32:26Z</dcterms:modified>
</cp:coreProperties>
</file>